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9.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4229" r:id="rId4"/>
    <p:sldMasterId id="2147484651" r:id="rId5"/>
    <p:sldMasterId id="2147484680" r:id="rId6"/>
    <p:sldMasterId id="2147484724" r:id="rId7"/>
    <p:sldMasterId id="2147484751" r:id="rId8"/>
    <p:sldMasterId id="2147484781" r:id="rId9"/>
    <p:sldMasterId id="2147484810" r:id="rId10"/>
    <p:sldMasterId id="2147484835" r:id="rId11"/>
    <p:sldMasterId id="2147484848" r:id="rId12"/>
    <p:sldMasterId id="2147484875" r:id="rId13"/>
    <p:sldMasterId id="2147484907" r:id="rId14"/>
  </p:sldMasterIdLst>
  <p:notesMasterIdLst>
    <p:notesMasterId r:id="rId21"/>
  </p:notesMasterIdLst>
  <p:handoutMasterIdLst>
    <p:handoutMasterId r:id="rId22"/>
  </p:handoutMasterIdLst>
  <p:sldIdLst>
    <p:sldId id="2076136222" r:id="rId15"/>
    <p:sldId id="2076136282" r:id="rId16"/>
    <p:sldId id="2076136279" r:id="rId17"/>
    <p:sldId id="2076136281" r:id="rId18"/>
    <p:sldId id="2076136243" r:id="rId19"/>
    <p:sldId id="2076136280"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Segoe UI" panose="020B0502040204020203" pitchFamily="34" charset="0"/>
      <p:regular r:id="rId31"/>
      <p:bold r:id="rId32"/>
      <p:italic r:id="rId33"/>
      <p:boldItalic r:id="rId34"/>
    </p:embeddedFont>
    <p:embeddedFont>
      <p:font typeface="Segoe UI Light" panose="020B0502040204020203" pitchFamily="34" charset="0"/>
      <p:regular r:id="rId35"/>
      <p:italic r:id="rId36"/>
    </p:embeddedFont>
    <p:embeddedFont>
      <p:font typeface="Segoe UI Semibold" panose="020B0702040204020203" pitchFamily="34" charset="0"/>
      <p:regular r:id="rId37"/>
      <p:bold r:id="rId38"/>
      <p:italic r:id="rId39"/>
      <p:boldItalic r:id="rId40"/>
    </p:embeddedFont>
    <p:embeddedFont>
      <p:font typeface="Segoe UI Semilight" panose="020B0402040204020203" pitchFamily="34" charset="0"/>
      <p:regular r:id="rId41"/>
      <p:italic r:id="rId42"/>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7FF"/>
    <a:srgbClr val="191A1F"/>
    <a:srgbClr val="EDEDEC"/>
    <a:srgbClr val="E3008C"/>
    <a:srgbClr val="B4009E"/>
    <a:srgbClr val="32145A"/>
    <a:srgbClr val="525252"/>
    <a:srgbClr val="E6E6E6"/>
    <a:srgbClr val="F9EC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45F33-6EBE-4BD2-9876-DAFD911DA14F}" v="10" dt="2020-08-06T13:22:35.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86" autoAdjust="0"/>
    <p:restoredTop sz="96437" autoAdjust="0"/>
  </p:normalViewPr>
  <p:slideViewPr>
    <p:cSldViewPr snapToGrid="0">
      <p:cViewPr>
        <p:scale>
          <a:sx n="90" d="100"/>
          <a:sy n="90" d="100"/>
        </p:scale>
        <p:origin x="534" y="387"/>
      </p:cViewPr>
      <p:guideLst/>
    </p:cSldViewPr>
  </p:slideViewPr>
  <p:outlineViewPr>
    <p:cViewPr>
      <p:scale>
        <a:sx n="33" d="100"/>
        <a:sy n="33" d="100"/>
      </p:scale>
      <p:origin x="0" y="-5268"/>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8/6/2020 7:38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8/6/2020 7:38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8/6/2020 7:38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7916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1"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327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25.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jp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Master" Target="../slideMasters/slideMaster11.xml"/><Relationship Id="rId4" Type="http://schemas.openxmlformats.org/officeDocument/2006/relationships/image" Target="../media/image44.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Master" Target="../slideMasters/slideMaster11.xml"/><Relationship Id="rId4" Type="http://schemas.openxmlformats.org/officeDocument/2006/relationships/image" Target="../media/image49.jp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205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6214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91A1F"/>
        </a:solidFill>
        <a:effectLst/>
      </p:bgPr>
    </p:bg>
    <p:spTree>
      <p:nvGrpSpPr>
        <p:cNvPr id="1" name=""/>
        <p:cNvGrpSpPr/>
        <p:nvPr/>
      </p:nvGrpSpPr>
      <p:grpSpPr>
        <a:xfrm>
          <a:off x="0" y="0"/>
          <a:ext cx="0" cy="0"/>
          <a:chOff x="0" y="0"/>
          <a:chExt cx="0" cy="0"/>
        </a:xfrm>
      </p:grpSpPr>
      <p:grpSp>
        <p:nvGrpSpPr>
          <p:cNvPr id="20" name="Group 21">
            <a:extLst>
              <a:ext uri="{FF2B5EF4-FFF2-40B4-BE49-F238E27FC236}">
                <a16:creationId xmlns:a16="http://schemas.microsoft.com/office/drawing/2014/main" id="{AA7E00AD-7B38-AC45-BBEB-3CD11C1F00C6}"/>
              </a:ext>
            </a:extLst>
          </p:cNvPr>
          <p:cNvGrpSpPr>
            <a:grpSpLocks noChangeAspect="1"/>
          </p:cNvGrpSpPr>
          <p:nvPr userDrawn="1"/>
        </p:nvGrpSpPr>
        <p:grpSpPr bwMode="auto">
          <a:xfrm>
            <a:off x="584200" y="508870"/>
            <a:ext cx="2056140" cy="292608"/>
            <a:chOff x="428" y="664"/>
            <a:chExt cx="4174" cy="594"/>
          </a:xfrm>
        </p:grpSpPr>
        <p:sp>
          <p:nvSpPr>
            <p:cNvPr id="21" name="Freeform 22">
              <a:extLst>
                <a:ext uri="{FF2B5EF4-FFF2-40B4-BE49-F238E27FC236}">
                  <a16:creationId xmlns:a16="http://schemas.microsoft.com/office/drawing/2014/main" id="{F2A052F3-1344-4A47-8886-D91E401061AD}"/>
                </a:ext>
              </a:extLst>
            </p:cNvPr>
            <p:cNvSpPr>
              <a:spLocks noEditPoints="1"/>
            </p:cNvSpPr>
            <p:nvPr/>
          </p:nvSpPr>
          <p:spPr bwMode="auto">
            <a:xfrm>
              <a:off x="3344"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23">
              <a:extLst>
                <a:ext uri="{FF2B5EF4-FFF2-40B4-BE49-F238E27FC236}">
                  <a16:creationId xmlns:a16="http://schemas.microsoft.com/office/drawing/2014/main" id="{CD1331E0-C150-E74E-8FB7-450DD8FF86B6}"/>
                </a:ext>
              </a:extLst>
            </p:cNvPr>
            <p:cNvSpPr>
              <a:spLocks/>
            </p:cNvSpPr>
            <p:nvPr/>
          </p:nvSpPr>
          <p:spPr bwMode="auto">
            <a:xfrm>
              <a:off x="3699"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8" name="Freeform 24">
              <a:extLst>
                <a:ext uri="{FF2B5EF4-FFF2-40B4-BE49-F238E27FC236}">
                  <a16:creationId xmlns:a16="http://schemas.microsoft.com/office/drawing/2014/main" id="{8A5F7317-0288-C742-86F0-55CC99052B93}"/>
                </a:ext>
              </a:extLst>
            </p:cNvPr>
            <p:cNvSpPr>
              <a:spLocks/>
            </p:cNvSpPr>
            <p:nvPr/>
          </p:nvSpPr>
          <p:spPr bwMode="auto">
            <a:xfrm>
              <a:off x="3938"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39" name="Freeform 25">
              <a:extLst>
                <a:ext uri="{FF2B5EF4-FFF2-40B4-BE49-F238E27FC236}">
                  <a16:creationId xmlns:a16="http://schemas.microsoft.com/office/drawing/2014/main" id="{50EF6D06-0C0F-9C41-BEB5-4A4DE8DDF7FA}"/>
                </a:ext>
              </a:extLst>
            </p:cNvPr>
            <p:cNvSpPr>
              <a:spLocks/>
            </p:cNvSpPr>
            <p:nvPr/>
          </p:nvSpPr>
          <p:spPr bwMode="auto">
            <a:xfrm>
              <a:off x="4220"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0" name="Freeform 26">
              <a:extLst>
                <a:ext uri="{FF2B5EF4-FFF2-40B4-BE49-F238E27FC236}">
                  <a16:creationId xmlns:a16="http://schemas.microsoft.com/office/drawing/2014/main" id="{E7F33356-2F79-E447-A4FF-77B9B937384D}"/>
                </a:ext>
              </a:extLst>
            </p:cNvPr>
            <p:cNvSpPr>
              <a:spLocks noEditPoints="1"/>
            </p:cNvSpPr>
            <p:nvPr/>
          </p:nvSpPr>
          <p:spPr bwMode="auto">
            <a:xfrm>
              <a:off x="4369"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1" name="Freeform 27">
              <a:extLst>
                <a:ext uri="{FF2B5EF4-FFF2-40B4-BE49-F238E27FC236}">
                  <a16:creationId xmlns:a16="http://schemas.microsoft.com/office/drawing/2014/main" id="{A5502087-E969-1E45-AEFA-CEB9C0F76752}"/>
                </a:ext>
              </a:extLst>
            </p:cNvPr>
            <p:cNvSpPr>
              <a:spLocks noEditPoints="1"/>
            </p:cNvSpPr>
            <p:nvPr/>
          </p:nvSpPr>
          <p:spPr bwMode="auto">
            <a:xfrm>
              <a:off x="1240"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2" name="Rectangle 28">
              <a:extLst>
                <a:ext uri="{FF2B5EF4-FFF2-40B4-BE49-F238E27FC236}">
                  <a16:creationId xmlns:a16="http://schemas.microsoft.com/office/drawing/2014/main" id="{E7FF7349-6CAA-D24E-BBEF-5D4D86257B57}"/>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Rectangle 29">
              <a:extLst>
                <a:ext uri="{FF2B5EF4-FFF2-40B4-BE49-F238E27FC236}">
                  <a16:creationId xmlns:a16="http://schemas.microsoft.com/office/drawing/2014/main" id="{5189C0B1-5239-AE40-B29E-D9EC1DD4B62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4" name="Rectangle 30">
              <a:extLst>
                <a:ext uri="{FF2B5EF4-FFF2-40B4-BE49-F238E27FC236}">
                  <a16:creationId xmlns:a16="http://schemas.microsoft.com/office/drawing/2014/main" id="{0DF5CD55-79D2-0949-8F65-0F7FBF6C0A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5" name="Rectangle 31">
              <a:extLst>
                <a:ext uri="{FF2B5EF4-FFF2-40B4-BE49-F238E27FC236}">
                  <a16:creationId xmlns:a16="http://schemas.microsoft.com/office/drawing/2014/main" id="{56718212-1CDE-E14B-B152-708BE81513BA}"/>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6" name="Rectangle 32">
              <a:extLst>
                <a:ext uri="{FF2B5EF4-FFF2-40B4-BE49-F238E27FC236}">
                  <a16:creationId xmlns:a16="http://schemas.microsoft.com/office/drawing/2014/main" id="{5759B1D5-A33A-2F4C-B729-022CABAA6F91}"/>
                </a:ext>
              </a:extLst>
            </p:cNvPr>
            <p:cNvSpPr>
              <a:spLocks noChangeArrowheads="1"/>
            </p:cNvSpPr>
            <p:nvPr/>
          </p:nvSpPr>
          <p:spPr bwMode="auto">
            <a:xfrm>
              <a:off x="428" y="664"/>
              <a:ext cx="285"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7" name="Rectangle 33">
              <a:extLst>
                <a:ext uri="{FF2B5EF4-FFF2-40B4-BE49-F238E27FC236}">
                  <a16:creationId xmlns:a16="http://schemas.microsoft.com/office/drawing/2014/main" id="{660886BD-23AD-EC45-B799-8C5EFF33185D}"/>
                </a:ext>
              </a:extLst>
            </p:cNvPr>
            <p:cNvSpPr>
              <a:spLocks noChangeArrowheads="1"/>
            </p:cNvSpPr>
            <p:nvPr/>
          </p:nvSpPr>
          <p:spPr bwMode="auto">
            <a:xfrm>
              <a:off x="736" y="664"/>
              <a:ext cx="285"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8" name="Rectangle 34">
              <a:extLst>
                <a:ext uri="{FF2B5EF4-FFF2-40B4-BE49-F238E27FC236}">
                  <a16:creationId xmlns:a16="http://schemas.microsoft.com/office/drawing/2014/main" id="{C0B7CA3D-077B-D042-BAA7-62F051A12C95}"/>
                </a:ext>
              </a:extLst>
            </p:cNvPr>
            <p:cNvSpPr>
              <a:spLocks noChangeArrowheads="1"/>
            </p:cNvSpPr>
            <p:nvPr/>
          </p:nvSpPr>
          <p:spPr bwMode="auto">
            <a:xfrm>
              <a:off x="428" y="975"/>
              <a:ext cx="285"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sp>
          <p:nvSpPr>
            <p:cNvPr id="49" name="Rectangle 35">
              <a:extLst>
                <a:ext uri="{FF2B5EF4-FFF2-40B4-BE49-F238E27FC236}">
                  <a16:creationId xmlns:a16="http://schemas.microsoft.com/office/drawing/2014/main" id="{CD6F8658-1CBC-B644-8003-C62A9A47B9BF}"/>
                </a:ext>
              </a:extLst>
            </p:cNvPr>
            <p:cNvSpPr>
              <a:spLocks noChangeArrowheads="1"/>
            </p:cNvSpPr>
            <p:nvPr/>
          </p:nvSpPr>
          <p:spPr bwMode="auto">
            <a:xfrm>
              <a:off x="736" y="975"/>
              <a:ext cx="285"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dirty="0"/>
            </a:p>
          </p:txBody>
        </p:sp>
      </p:grpSp>
      <p:sp>
        <p:nvSpPr>
          <p:cNvPr id="62" name="Oval 61">
            <a:extLst>
              <a:ext uri="{FF2B5EF4-FFF2-40B4-BE49-F238E27FC236}">
                <a16:creationId xmlns:a16="http://schemas.microsoft.com/office/drawing/2014/main" id="{CBF279FD-33A3-3C4A-A24B-6314AB6DD2DD}"/>
              </a:ext>
            </a:extLst>
          </p:cNvPr>
          <p:cNvSpPr/>
          <p:nvPr userDrawn="1"/>
        </p:nvSpPr>
        <p:spPr bwMode="auto">
          <a:xfrm>
            <a:off x="11114694"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D2D0CE74-3D24-5A47-BC76-D79347FB118B}"/>
              </a:ext>
            </a:extLst>
          </p:cNvPr>
          <p:cNvSpPr/>
          <p:nvPr userDrawn="1"/>
        </p:nvSpPr>
        <p:spPr bwMode="auto">
          <a:xfrm>
            <a:off x="11569370"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DED206BA-4C13-A842-87D0-991F41EB12C7}"/>
              </a:ext>
            </a:extLst>
          </p:cNvPr>
          <p:cNvSpPr/>
          <p:nvPr userDrawn="1"/>
        </p:nvSpPr>
        <p:spPr bwMode="auto">
          <a:xfrm>
            <a:off x="12029468"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EC407E83-2957-004F-9091-342FF8591795}"/>
              </a:ext>
            </a:extLst>
          </p:cNvPr>
          <p:cNvSpPr/>
          <p:nvPr userDrawn="1"/>
        </p:nvSpPr>
        <p:spPr bwMode="auto">
          <a:xfrm>
            <a:off x="9739822"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14165D44-F6E1-A64D-8202-1106024AEF79}"/>
              </a:ext>
            </a:extLst>
          </p:cNvPr>
          <p:cNvSpPr/>
          <p:nvPr userDrawn="1"/>
        </p:nvSpPr>
        <p:spPr bwMode="auto">
          <a:xfrm>
            <a:off x="10194498"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98CE57F6-65B3-7747-BFBB-F498FE73CD52}"/>
              </a:ext>
            </a:extLst>
          </p:cNvPr>
          <p:cNvSpPr/>
          <p:nvPr userDrawn="1"/>
        </p:nvSpPr>
        <p:spPr bwMode="auto">
          <a:xfrm>
            <a:off x="10654596" y="13693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43245BD3-B27E-3F49-A2ED-FDA933E99B76}"/>
              </a:ext>
            </a:extLst>
          </p:cNvPr>
          <p:cNvSpPr/>
          <p:nvPr userDrawn="1"/>
        </p:nvSpPr>
        <p:spPr bwMode="auto">
          <a:xfrm>
            <a:off x="11114694"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F151B144-CC88-504C-B6B1-68BE0B6B3805}"/>
              </a:ext>
            </a:extLst>
          </p:cNvPr>
          <p:cNvSpPr/>
          <p:nvPr userDrawn="1"/>
        </p:nvSpPr>
        <p:spPr bwMode="auto">
          <a:xfrm>
            <a:off x="11569370"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97C964F-6647-C644-B4BC-999D7104A4E6}"/>
              </a:ext>
            </a:extLst>
          </p:cNvPr>
          <p:cNvSpPr/>
          <p:nvPr userDrawn="1"/>
        </p:nvSpPr>
        <p:spPr bwMode="auto">
          <a:xfrm>
            <a:off x="12029468"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77AEC193-2258-DF4F-8EEE-0596BFFF76EA}"/>
              </a:ext>
            </a:extLst>
          </p:cNvPr>
          <p:cNvSpPr/>
          <p:nvPr userDrawn="1"/>
        </p:nvSpPr>
        <p:spPr bwMode="auto">
          <a:xfrm>
            <a:off x="9279724"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6D4E9002-BBB4-9C4D-B695-E90E610CFE62}"/>
              </a:ext>
            </a:extLst>
          </p:cNvPr>
          <p:cNvSpPr/>
          <p:nvPr userDrawn="1"/>
        </p:nvSpPr>
        <p:spPr bwMode="auto">
          <a:xfrm>
            <a:off x="9739822"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ECDD9203-BEFC-2E43-8CBC-855F6A384712}"/>
              </a:ext>
            </a:extLst>
          </p:cNvPr>
          <p:cNvSpPr/>
          <p:nvPr userDrawn="1"/>
        </p:nvSpPr>
        <p:spPr bwMode="auto">
          <a:xfrm>
            <a:off x="10194498"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A3E65A9-53D1-A44D-93B7-631972882435}"/>
              </a:ext>
            </a:extLst>
          </p:cNvPr>
          <p:cNvSpPr/>
          <p:nvPr userDrawn="1"/>
        </p:nvSpPr>
        <p:spPr bwMode="auto">
          <a:xfrm>
            <a:off x="10654596" y="57276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DB1A2E5-DC67-5C44-86DC-ABC261C241BB}"/>
              </a:ext>
            </a:extLst>
          </p:cNvPr>
          <p:cNvSpPr/>
          <p:nvPr userDrawn="1"/>
        </p:nvSpPr>
        <p:spPr bwMode="auto">
          <a:xfrm>
            <a:off x="11114694"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9D46C21D-8731-EC4F-8707-83B73895FEAD}"/>
              </a:ext>
            </a:extLst>
          </p:cNvPr>
          <p:cNvSpPr/>
          <p:nvPr userDrawn="1"/>
        </p:nvSpPr>
        <p:spPr bwMode="auto">
          <a:xfrm>
            <a:off x="11569370"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669C98F7-F7DC-AD47-BC00-5816205A9802}"/>
              </a:ext>
            </a:extLst>
          </p:cNvPr>
          <p:cNvSpPr/>
          <p:nvPr userDrawn="1"/>
        </p:nvSpPr>
        <p:spPr bwMode="auto">
          <a:xfrm>
            <a:off x="12029468"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687932C-C931-894E-B766-B021A0975CF1}"/>
              </a:ext>
            </a:extLst>
          </p:cNvPr>
          <p:cNvSpPr/>
          <p:nvPr userDrawn="1"/>
        </p:nvSpPr>
        <p:spPr bwMode="auto">
          <a:xfrm>
            <a:off x="8819626"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79E25329-E1AF-E34F-94FD-7A11893F187E}"/>
              </a:ext>
            </a:extLst>
          </p:cNvPr>
          <p:cNvSpPr/>
          <p:nvPr userDrawn="1"/>
        </p:nvSpPr>
        <p:spPr bwMode="auto">
          <a:xfrm>
            <a:off x="9279724"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B17BB52-6BF8-ED44-8636-53254963BB05}"/>
              </a:ext>
            </a:extLst>
          </p:cNvPr>
          <p:cNvSpPr/>
          <p:nvPr userDrawn="1"/>
        </p:nvSpPr>
        <p:spPr bwMode="auto">
          <a:xfrm>
            <a:off x="9739822"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C78364D6-AA90-DA42-B723-627CB58AF503}"/>
              </a:ext>
            </a:extLst>
          </p:cNvPr>
          <p:cNvSpPr/>
          <p:nvPr userDrawn="1"/>
        </p:nvSpPr>
        <p:spPr bwMode="auto">
          <a:xfrm>
            <a:off x="10194498"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D6B115-E5FD-4F4F-9C31-2BDB7B185C9F}"/>
              </a:ext>
            </a:extLst>
          </p:cNvPr>
          <p:cNvSpPr/>
          <p:nvPr userDrawn="1"/>
        </p:nvSpPr>
        <p:spPr bwMode="auto">
          <a:xfrm>
            <a:off x="10654596" y="100859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Oval 136">
            <a:extLst>
              <a:ext uri="{FF2B5EF4-FFF2-40B4-BE49-F238E27FC236}">
                <a16:creationId xmlns:a16="http://schemas.microsoft.com/office/drawing/2014/main" id="{0BBE7BD6-9710-3A46-8596-8323408BB7D5}"/>
              </a:ext>
            </a:extLst>
          </p:cNvPr>
          <p:cNvSpPr/>
          <p:nvPr userDrawn="1"/>
        </p:nvSpPr>
        <p:spPr bwMode="auto">
          <a:xfrm>
            <a:off x="11114694"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8" name="Oval 137">
            <a:extLst>
              <a:ext uri="{FF2B5EF4-FFF2-40B4-BE49-F238E27FC236}">
                <a16:creationId xmlns:a16="http://schemas.microsoft.com/office/drawing/2014/main" id="{23A6B761-935C-5A49-9779-EDE2D56F88B8}"/>
              </a:ext>
            </a:extLst>
          </p:cNvPr>
          <p:cNvSpPr/>
          <p:nvPr userDrawn="1"/>
        </p:nvSpPr>
        <p:spPr bwMode="auto">
          <a:xfrm>
            <a:off x="11569370"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a:extLst>
              <a:ext uri="{FF2B5EF4-FFF2-40B4-BE49-F238E27FC236}">
                <a16:creationId xmlns:a16="http://schemas.microsoft.com/office/drawing/2014/main" id="{AF1AA232-8050-0741-83E7-04BD91CCD544}"/>
              </a:ext>
            </a:extLst>
          </p:cNvPr>
          <p:cNvSpPr/>
          <p:nvPr userDrawn="1"/>
        </p:nvSpPr>
        <p:spPr bwMode="auto">
          <a:xfrm>
            <a:off x="12029468"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0517A98A-8A4B-6342-841C-6E97EBFE6D91}"/>
              </a:ext>
            </a:extLst>
          </p:cNvPr>
          <p:cNvSpPr/>
          <p:nvPr userDrawn="1"/>
        </p:nvSpPr>
        <p:spPr bwMode="auto">
          <a:xfrm>
            <a:off x="8364950"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E6B42885-5703-7B45-A70D-6D4482D2CA32}"/>
              </a:ext>
            </a:extLst>
          </p:cNvPr>
          <p:cNvSpPr/>
          <p:nvPr userDrawn="1"/>
        </p:nvSpPr>
        <p:spPr bwMode="auto">
          <a:xfrm>
            <a:off x="8819626"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4F759698-AB11-344F-BBAD-EFE5D3D50D30}"/>
              </a:ext>
            </a:extLst>
          </p:cNvPr>
          <p:cNvSpPr/>
          <p:nvPr userDrawn="1"/>
        </p:nvSpPr>
        <p:spPr bwMode="auto">
          <a:xfrm>
            <a:off x="9279724"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CD489E5C-22A7-6441-B9BA-5F57ECF92C1D}"/>
              </a:ext>
            </a:extLst>
          </p:cNvPr>
          <p:cNvSpPr/>
          <p:nvPr userDrawn="1"/>
        </p:nvSpPr>
        <p:spPr bwMode="auto">
          <a:xfrm>
            <a:off x="9739822"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05D264DD-E423-B949-95C2-DCF23B19A780}"/>
              </a:ext>
            </a:extLst>
          </p:cNvPr>
          <p:cNvSpPr/>
          <p:nvPr userDrawn="1"/>
        </p:nvSpPr>
        <p:spPr bwMode="auto">
          <a:xfrm>
            <a:off x="10194498"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452A0C2D-3CC2-8345-B2AE-3E6D6F01CA62}"/>
              </a:ext>
            </a:extLst>
          </p:cNvPr>
          <p:cNvSpPr/>
          <p:nvPr userDrawn="1"/>
        </p:nvSpPr>
        <p:spPr bwMode="auto">
          <a:xfrm>
            <a:off x="10654596" y="144441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89CC430E-F1F7-624B-82B4-64AABB4A1770}"/>
              </a:ext>
            </a:extLst>
          </p:cNvPr>
          <p:cNvSpPr/>
          <p:nvPr userDrawn="1"/>
        </p:nvSpPr>
        <p:spPr bwMode="auto">
          <a:xfrm>
            <a:off x="7904852"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a:extLst>
              <a:ext uri="{FF2B5EF4-FFF2-40B4-BE49-F238E27FC236}">
                <a16:creationId xmlns:a16="http://schemas.microsoft.com/office/drawing/2014/main" id="{AAE3E1F6-0BF9-7342-98CA-5AD8B52F70B5}"/>
              </a:ext>
            </a:extLst>
          </p:cNvPr>
          <p:cNvSpPr/>
          <p:nvPr userDrawn="1"/>
        </p:nvSpPr>
        <p:spPr bwMode="auto">
          <a:xfrm>
            <a:off x="11114694"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a:extLst>
              <a:ext uri="{FF2B5EF4-FFF2-40B4-BE49-F238E27FC236}">
                <a16:creationId xmlns:a16="http://schemas.microsoft.com/office/drawing/2014/main" id="{EDE39EB6-B5E7-A345-B9A1-92256C27B5CA}"/>
              </a:ext>
            </a:extLst>
          </p:cNvPr>
          <p:cNvSpPr/>
          <p:nvPr userDrawn="1"/>
        </p:nvSpPr>
        <p:spPr bwMode="auto">
          <a:xfrm>
            <a:off x="11569370"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a:extLst>
              <a:ext uri="{FF2B5EF4-FFF2-40B4-BE49-F238E27FC236}">
                <a16:creationId xmlns:a16="http://schemas.microsoft.com/office/drawing/2014/main" id="{F261786E-5584-F042-A2D0-7CEFD878F6BE}"/>
              </a:ext>
            </a:extLst>
          </p:cNvPr>
          <p:cNvSpPr/>
          <p:nvPr userDrawn="1"/>
        </p:nvSpPr>
        <p:spPr bwMode="auto">
          <a:xfrm>
            <a:off x="12029468"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a:extLst>
              <a:ext uri="{FF2B5EF4-FFF2-40B4-BE49-F238E27FC236}">
                <a16:creationId xmlns:a16="http://schemas.microsoft.com/office/drawing/2014/main" id="{9F02BB01-CB3F-E74C-BD53-5DC8A5CC2A90}"/>
              </a:ext>
            </a:extLst>
          </p:cNvPr>
          <p:cNvSpPr/>
          <p:nvPr userDrawn="1"/>
        </p:nvSpPr>
        <p:spPr bwMode="auto">
          <a:xfrm>
            <a:off x="8364950"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a:extLst>
              <a:ext uri="{FF2B5EF4-FFF2-40B4-BE49-F238E27FC236}">
                <a16:creationId xmlns:a16="http://schemas.microsoft.com/office/drawing/2014/main" id="{BFB054B3-E38C-7244-9F3A-01093E6FD4A8}"/>
              </a:ext>
            </a:extLst>
          </p:cNvPr>
          <p:cNvSpPr/>
          <p:nvPr userDrawn="1"/>
        </p:nvSpPr>
        <p:spPr bwMode="auto">
          <a:xfrm>
            <a:off x="8819626"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0" name="Oval 169">
            <a:extLst>
              <a:ext uri="{FF2B5EF4-FFF2-40B4-BE49-F238E27FC236}">
                <a16:creationId xmlns:a16="http://schemas.microsoft.com/office/drawing/2014/main" id="{93EEA94E-36A3-4348-BD08-B94683D23384}"/>
              </a:ext>
            </a:extLst>
          </p:cNvPr>
          <p:cNvSpPr/>
          <p:nvPr userDrawn="1"/>
        </p:nvSpPr>
        <p:spPr bwMode="auto">
          <a:xfrm>
            <a:off x="9279724"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a:extLst>
              <a:ext uri="{FF2B5EF4-FFF2-40B4-BE49-F238E27FC236}">
                <a16:creationId xmlns:a16="http://schemas.microsoft.com/office/drawing/2014/main" id="{33C875FE-8796-3E49-8AFB-5919F2D5A3A6}"/>
              </a:ext>
            </a:extLst>
          </p:cNvPr>
          <p:cNvSpPr/>
          <p:nvPr userDrawn="1"/>
        </p:nvSpPr>
        <p:spPr bwMode="auto">
          <a:xfrm>
            <a:off x="9739822"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a:extLst>
              <a:ext uri="{FF2B5EF4-FFF2-40B4-BE49-F238E27FC236}">
                <a16:creationId xmlns:a16="http://schemas.microsoft.com/office/drawing/2014/main" id="{9E4AEB0E-47FF-5841-89D6-7EF82823F379}"/>
              </a:ext>
            </a:extLst>
          </p:cNvPr>
          <p:cNvSpPr/>
          <p:nvPr userDrawn="1"/>
        </p:nvSpPr>
        <p:spPr bwMode="auto">
          <a:xfrm>
            <a:off x="10194498"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3" name="Oval 172">
            <a:extLst>
              <a:ext uri="{FF2B5EF4-FFF2-40B4-BE49-F238E27FC236}">
                <a16:creationId xmlns:a16="http://schemas.microsoft.com/office/drawing/2014/main" id="{E04744E4-EB9B-E244-9C77-96445E715F98}"/>
              </a:ext>
            </a:extLst>
          </p:cNvPr>
          <p:cNvSpPr/>
          <p:nvPr userDrawn="1"/>
        </p:nvSpPr>
        <p:spPr bwMode="auto">
          <a:xfrm>
            <a:off x="10654596" y="188024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9" name="Oval 178">
            <a:extLst>
              <a:ext uri="{FF2B5EF4-FFF2-40B4-BE49-F238E27FC236}">
                <a16:creationId xmlns:a16="http://schemas.microsoft.com/office/drawing/2014/main" id="{C751D6D9-3EE3-864F-9631-128075BEE664}"/>
              </a:ext>
            </a:extLst>
          </p:cNvPr>
          <p:cNvSpPr/>
          <p:nvPr userDrawn="1"/>
        </p:nvSpPr>
        <p:spPr bwMode="auto">
          <a:xfrm>
            <a:off x="7444754"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0" name="Oval 179">
            <a:extLst>
              <a:ext uri="{FF2B5EF4-FFF2-40B4-BE49-F238E27FC236}">
                <a16:creationId xmlns:a16="http://schemas.microsoft.com/office/drawing/2014/main" id="{A34EF85C-77BB-A249-A929-AF0B384B9CF3}"/>
              </a:ext>
            </a:extLst>
          </p:cNvPr>
          <p:cNvSpPr/>
          <p:nvPr userDrawn="1"/>
        </p:nvSpPr>
        <p:spPr bwMode="auto">
          <a:xfrm>
            <a:off x="7904852"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B7224C64-C4BE-B545-AC77-02C2B7547806}"/>
              </a:ext>
            </a:extLst>
          </p:cNvPr>
          <p:cNvSpPr/>
          <p:nvPr userDrawn="1"/>
        </p:nvSpPr>
        <p:spPr bwMode="auto">
          <a:xfrm>
            <a:off x="11114694"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2F19FBAD-C25D-F843-83FA-5993C9A562A0}"/>
              </a:ext>
            </a:extLst>
          </p:cNvPr>
          <p:cNvSpPr/>
          <p:nvPr userDrawn="1"/>
        </p:nvSpPr>
        <p:spPr bwMode="auto">
          <a:xfrm>
            <a:off x="11569370"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863BE501-25A3-9948-906F-779D2C636356}"/>
              </a:ext>
            </a:extLst>
          </p:cNvPr>
          <p:cNvSpPr/>
          <p:nvPr userDrawn="1"/>
        </p:nvSpPr>
        <p:spPr bwMode="auto">
          <a:xfrm>
            <a:off x="12029468"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F376E8E2-A734-C842-A20D-464273374360}"/>
              </a:ext>
            </a:extLst>
          </p:cNvPr>
          <p:cNvSpPr/>
          <p:nvPr userDrawn="1"/>
        </p:nvSpPr>
        <p:spPr bwMode="auto">
          <a:xfrm>
            <a:off x="8364950"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71C948A2-0A85-3F4B-9CEE-BD3B181C1BB1}"/>
              </a:ext>
            </a:extLst>
          </p:cNvPr>
          <p:cNvSpPr/>
          <p:nvPr userDrawn="1"/>
        </p:nvSpPr>
        <p:spPr bwMode="auto">
          <a:xfrm>
            <a:off x="8819626"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35585BF6-A8E5-E948-91C0-9F4092B9508B}"/>
              </a:ext>
            </a:extLst>
          </p:cNvPr>
          <p:cNvSpPr/>
          <p:nvPr userDrawn="1"/>
        </p:nvSpPr>
        <p:spPr bwMode="auto">
          <a:xfrm>
            <a:off x="9279724"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F014E3F0-BD0D-EB43-9176-53220D47FA1C}"/>
              </a:ext>
            </a:extLst>
          </p:cNvPr>
          <p:cNvSpPr/>
          <p:nvPr userDrawn="1"/>
        </p:nvSpPr>
        <p:spPr bwMode="auto">
          <a:xfrm>
            <a:off x="9739822"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2DAEFC80-C4F1-C143-BF11-DD4D4ECA22D3}"/>
              </a:ext>
            </a:extLst>
          </p:cNvPr>
          <p:cNvSpPr/>
          <p:nvPr userDrawn="1"/>
        </p:nvSpPr>
        <p:spPr bwMode="auto">
          <a:xfrm>
            <a:off x="10194498"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EED28C92-6DBB-304E-B9D7-34C8C2E986C7}"/>
              </a:ext>
            </a:extLst>
          </p:cNvPr>
          <p:cNvSpPr/>
          <p:nvPr userDrawn="1"/>
        </p:nvSpPr>
        <p:spPr bwMode="auto">
          <a:xfrm>
            <a:off x="10654596" y="231607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F783E0D3-85E3-4A4C-8186-EE9910590A13}"/>
              </a:ext>
            </a:extLst>
          </p:cNvPr>
          <p:cNvSpPr/>
          <p:nvPr userDrawn="1"/>
        </p:nvSpPr>
        <p:spPr bwMode="auto">
          <a:xfrm>
            <a:off x="6990078"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21FAE0D4-CEA6-B844-B64C-48C400A4D914}"/>
              </a:ext>
            </a:extLst>
          </p:cNvPr>
          <p:cNvSpPr/>
          <p:nvPr userDrawn="1"/>
        </p:nvSpPr>
        <p:spPr bwMode="auto">
          <a:xfrm>
            <a:off x="7444754"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9723D22-F928-FD49-90E9-D32D7AAB59E6}"/>
              </a:ext>
            </a:extLst>
          </p:cNvPr>
          <p:cNvSpPr/>
          <p:nvPr userDrawn="1"/>
        </p:nvSpPr>
        <p:spPr bwMode="auto">
          <a:xfrm>
            <a:off x="7904852"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60A65768-2C8F-5E46-BFC7-A879C3343213}"/>
              </a:ext>
            </a:extLst>
          </p:cNvPr>
          <p:cNvSpPr/>
          <p:nvPr userDrawn="1"/>
        </p:nvSpPr>
        <p:spPr bwMode="auto">
          <a:xfrm>
            <a:off x="11114694"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719501FA-DA94-D044-9BCC-8B5C73D107B5}"/>
              </a:ext>
            </a:extLst>
          </p:cNvPr>
          <p:cNvSpPr/>
          <p:nvPr userDrawn="1"/>
        </p:nvSpPr>
        <p:spPr bwMode="auto">
          <a:xfrm>
            <a:off x="11569370"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FC660C18-BED4-BD4E-91EB-95E6DBE73357}"/>
              </a:ext>
            </a:extLst>
          </p:cNvPr>
          <p:cNvSpPr/>
          <p:nvPr userDrawn="1"/>
        </p:nvSpPr>
        <p:spPr bwMode="auto">
          <a:xfrm>
            <a:off x="12029468"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DAF7C5E3-3459-A74B-B14A-D00A8C8BBC12}"/>
              </a:ext>
            </a:extLst>
          </p:cNvPr>
          <p:cNvSpPr/>
          <p:nvPr userDrawn="1"/>
        </p:nvSpPr>
        <p:spPr bwMode="auto">
          <a:xfrm>
            <a:off x="8364950"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a:extLst>
              <a:ext uri="{FF2B5EF4-FFF2-40B4-BE49-F238E27FC236}">
                <a16:creationId xmlns:a16="http://schemas.microsoft.com/office/drawing/2014/main" id="{EF76C33E-1474-F941-B11C-AE51E3C2482F}"/>
              </a:ext>
            </a:extLst>
          </p:cNvPr>
          <p:cNvSpPr/>
          <p:nvPr userDrawn="1"/>
        </p:nvSpPr>
        <p:spPr bwMode="auto">
          <a:xfrm>
            <a:off x="8819626"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9D9C1CC4-C621-0747-A545-140D31214106}"/>
              </a:ext>
            </a:extLst>
          </p:cNvPr>
          <p:cNvSpPr/>
          <p:nvPr userDrawn="1"/>
        </p:nvSpPr>
        <p:spPr bwMode="auto">
          <a:xfrm>
            <a:off x="9279724"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03E6D597-DB87-5C4A-A87D-D10699B31C28}"/>
              </a:ext>
            </a:extLst>
          </p:cNvPr>
          <p:cNvSpPr/>
          <p:nvPr userDrawn="1"/>
        </p:nvSpPr>
        <p:spPr bwMode="auto">
          <a:xfrm>
            <a:off x="9739822"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B622FD89-2FFD-DF45-967F-4487AC4D1C0C}"/>
              </a:ext>
            </a:extLst>
          </p:cNvPr>
          <p:cNvSpPr/>
          <p:nvPr userDrawn="1"/>
        </p:nvSpPr>
        <p:spPr bwMode="auto">
          <a:xfrm>
            <a:off x="10194498"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a:extLst>
              <a:ext uri="{FF2B5EF4-FFF2-40B4-BE49-F238E27FC236}">
                <a16:creationId xmlns:a16="http://schemas.microsoft.com/office/drawing/2014/main" id="{3BA8F1A2-FB78-7C43-B11D-38DDC86C7F01}"/>
              </a:ext>
            </a:extLst>
          </p:cNvPr>
          <p:cNvSpPr/>
          <p:nvPr userDrawn="1"/>
        </p:nvSpPr>
        <p:spPr bwMode="auto">
          <a:xfrm>
            <a:off x="10654596" y="275190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a:extLst>
              <a:ext uri="{FF2B5EF4-FFF2-40B4-BE49-F238E27FC236}">
                <a16:creationId xmlns:a16="http://schemas.microsoft.com/office/drawing/2014/main" id="{D430AFB8-108E-1946-BA5D-500066E82F5D}"/>
              </a:ext>
            </a:extLst>
          </p:cNvPr>
          <p:cNvSpPr/>
          <p:nvPr userDrawn="1"/>
        </p:nvSpPr>
        <p:spPr bwMode="auto">
          <a:xfrm>
            <a:off x="6529980"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Oval 227">
            <a:extLst>
              <a:ext uri="{FF2B5EF4-FFF2-40B4-BE49-F238E27FC236}">
                <a16:creationId xmlns:a16="http://schemas.microsoft.com/office/drawing/2014/main" id="{77FFFCF5-AC6E-E243-B5AD-1F550FE34EBF}"/>
              </a:ext>
            </a:extLst>
          </p:cNvPr>
          <p:cNvSpPr/>
          <p:nvPr userDrawn="1"/>
        </p:nvSpPr>
        <p:spPr bwMode="auto">
          <a:xfrm>
            <a:off x="6990078"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8E509B7C-DB3E-AC40-B317-9BED0ED4B57A}"/>
              </a:ext>
            </a:extLst>
          </p:cNvPr>
          <p:cNvSpPr/>
          <p:nvPr userDrawn="1"/>
        </p:nvSpPr>
        <p:spPr bwMode="auto">
          <a:xfrm>
            <a:off x="7444754"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a:extLst>
              <a:ext uri="{FF2B5EF4-FFF2-40B4-BE49-F238E27FC236}">
                <a16:creationId xmlns:a16="http://schemas.microsoft.com/office/drawing/2014/main" id="{07C6630E-F30C-8D4C-9F5F-25955038D6C5}"/>
              </a:ext>
            </a:extLst>
          </p:cNvPr>
          <p:cNvSpPr/>
          <p:nvPr userDrawn="1"/>
        </p:nvSpPr>
        <p:spPr bwMode="auto">
          <a:xfrm>
            <a:off x="7904852"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F09CF66C-A2BD-C84F-B4C4-0766EAED1997}"/>
              </a:ext>
            </a:extLst>
          </p:cNvPr>
          <p:cNvSpPr/>
          <p:nvPr userDrawn="1"/>
        </p:nvSpPr>
        <p:spPr bwMode="auto">
          <a:xfrm>
            <a:off x="11114694"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A66F13C9-56E8-324E-BD04-BBE270038CDD}"/>
              </a:ext>
            </a:extLst>
          </p:cNvPr>
          <p:cNvSpPr/>
          <p:nvPr userDrawn="1"/>
        </p:nvSpPr>
        <p:spPr bwMode="auto">
          <a:xfrm>
            <a:off x="11569370"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a:extLst>
              <a:ext uri="{FF2B5EF4-FFF2-40B4-BE49-F238E27FC236}">
                <a16:creationId xmlns:a16="http://schemas.microsoft.com/office/drawing/2014/main" id="{7D1B9803-3740-2D43-ABAE-9534FDA563AF}"/>
              </a:ext>
            </a:extLst>
          </p:cNvPr>
          <p:cNvSpPr/>
          <p:nvPr userDrawn="1"/>
        </p:nvSpPr>
        <p:spPr bwMode="auto">
          <a:xfrm>
            <a:off x="12029468"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a:extLst>
              <a:ext uri="{FF2B5EF4-FFF2-40B4-BE49-F238E27FC236}">
                <a16:creationId xmlns:a16="http://schemas.microsoft.com/office/drawing/2014/main" id="{7EC5310E-C05B-A14F-B8D6-42AAB0899CA9}"/>
              </a:ext>
            </a:extLst>
          </p:cNvPr>
          <p:cNvSpPr/>
          <p:nvPr userDrawn="1"/>
        </p:nvSpPr>
        <p:spPr bwMode="auto">
          <a:xfrm>
            <a:off x="8364950"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a:extLst>
              <a:ext uri="{FF2B5EF4-FFF2-40B4-BE49-F238E27FC236}">
                <a16:creationId xmlns:a16="http://schemas.microsoft.com/office/drawing/2014/main" id="{A66A6775-36EE-CE4F-A2F7-0DD71DA9F6EB}"/>
              </a:ext>
            </a:extLst>
          </p:cNvPr>
          <p:cNvSpPr/>
          <p:nvPr userDrawn="1"/>
        </p:nvSpPr>
        <p:spPr bwMode="auto">
          <a:xfrm>
            <a:off x="8819626"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Oval 244">
            <a:extLst>
              <a:ext uri="{FF2B5EF4-FFF2-40B4-BE49-F238E27FC236}">
                <a16:creationId xmlns:a16="http://schemas.microsoft.com/office/drawing/2014/main" id="{8330B332-9283-DC4A-A2B0-D06F3142569C}"/>
              </a:ext>
            </a:extLst>
          </p:cNvPr>
          <p:cNvSpPr/>
          <p:nvPr userDrawn="1"/>
        </p:nvSpPr>
        <p:spPr bwMode="auto">
          <a:xfrm>
            <a:off x="9279724"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2E32020C-47E0-064C-988F-2ACFC5EDFF37}"/>
              </a:ext>
            </a:extLst>
          </p:cNvPr>
          <p:cNvSpPr/>
          <p:nvPr userDrawn="1"/>
        </p:nvSpPr>
        <p:spPr bwMode="auto">
          <a:xfrm>
            <a:off x="9739822"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6A8DF732-C2EA-4F42-8302-49655121DCE0}"/>
              </a:ext>
            </a:extLst>
          </p:cNvPr>
          <p:cNvSpPr/>
          <p:nvPr userDrawn="1"/>
        </p:nvSpPr>
        <p:spPr bwMode="auto">
          <a:xfrm>
            <a:off x="10194498"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85632804-7798-E240-B804-579A524C50BE}"/>
              </a:ext>
            </a:extLst>
          </p:cNvPr>
          <p:cNvSpPr/>
          <p:nvPr userDrawn="1"/>
        </p:nvSpPr>
        <p:spPr bwMode="auto">
          <a:xfrm>
            <a:off x="10654596" y="318773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5CBC1E17-AFF6-594F-8E96-10D9B81E5BF2}"/>
              </a:ext>
            </a:extLst>
          </p:cNvPr>
          <p:cNvSpPr/>
          <p:nvPr userDrawn="1"/>
        </p:nvSpPr>
        <p:spPr bwMode="auto">
          <a:xfrm>
            <a:off x="6069882"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C3925270-F152-2A43-89E7-B268CF6CF412}"/>
              </a:ext>
            </a:extLst>
          </p:cNvPr>
          <p:cNvSpPr/>
          <p:nvPr userDrawn="1"/>
        </p:nvSpPr>
        <p:spPr bwMode="auto">
          <a:xfrm>
            <a:off x="6529980"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Oval 252">
            <a:extLst>
              <a:ext uri="{FF2B5EF4-FFF2-40B4-BE49-F238E27FC236}">
                <a16:creationId xmlns:a16="http://schemas.microsoft.com/office/drawing/2014/main" id="{EA6A9643-7BAC-1449-96B6-B2F12C8431F8}"/>
              </a:ext>
            </a:extLst>
          </p:cNvPr>
          <p:cNvSpPr/>
          <p:nvPr userDrawn="1"/>
        </p:nvSpPr>
        <p:spPr bwMode="auto">
          <a:xfrm>
            <a:off x="6990078"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Oval 253">
            <a:extLst>
              <a:ext uri="{FF2B5EF4-FFF2-40B4-BE49-F238E27FC236}">
                <a16:creationId xmlns:a16="http://schemas.microsoft.com/office/drawing/2014/main" id="{8171B532-70DB-1443-81A7-CB071FB7FAA6}"/>
              </a:ext>
            </a:extLst>
          </p:cNvPr>
          <p:cNvSpPr/>
          <p:nvPr userDrawn="1"/>
        </p:nvSpPr>
        <p:spPr bwMode="auto">
          <a:xfrm>
            <a:off x="7444754"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a:extLst>
              <a:ext uri="{FF2B5EF4-FFF2-40B4-BE49-F238E27FC236}">
                <a16:creationId xmlns:a16="http://schemas.microsoft.com/office/drawing/2014/main" id="{CCE55831-0B67-3B49-9DF4-8568655A79D4}"/>
              </a:ext>
            </a:extLst>
          </p:cNvPr>
          <p:cNvSpPr/>
          <p:nvPr userDrawn="1"/>
        </p:nvSpPr>
        <p:spPr bwMode="auto">
          <a:xfrm>
            <a:off x="7904852"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2EBDAAD8-81C1-9946-BB8E-292A04A29139}"/>
              </a:ext>
            </a:extLst>
          </p:cNvPr>
          <p:cNvSpPr/>
          <p:nvPr userDrawn="1"/>
        </p:nvSpPr>
        <p:spPr bwMode="auto">
          <a:xfrm>
            <a:off x="11114694"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Oval 262">
            <a:extLst>
              <a:ext uri="{FF2B5EF4-FFF2-40B4-BE49-F238E27FC236}">
                <a16:creationId xmlns:a16="http://schemas.microsoft.com/office/drawing/2014/main" id="{50520B47-3D50-6A48-B5A6-199463E98502}"/>
              </a:ext>
            </a:extLst>
          </p:cNvPr>
          <p:cNvSpPr/>
          <p:nvPr userDrawn="1"/>
        </p:nvSpPr>
        <p:spPr bwMode="auto">
          <a:xfrm>
            <a:off x="11569370"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Oval 263">
            <a:extLst>
              <a:ext uri="{FF2B5EF4-FFF2-40B4-BE49-F238E27FC236}">
                <a16:creationId xmlns:a16="http://schemas.microsoft.com/office/drawing/2014/main" id="{C3329EE6-3255-C845-A2DB-6E41ED70F316}"/>
              </a:ext>
            </a:extLst>
          </p:cNvPr>
          <p:cNvSpPr/>
          <p:nvPr userDrawn="1"/>
        </p:nvSpPr>
        <p:spPr bwMode="auto">
          <a:xfrm>
            <a:off x="12029468"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21919729-BB27-AB46-A86C-CAC94988A465}"/>
              </a:ext>
            </a:extLst>
          </p:cNvPr>
          <p:cNvSpPr/>
          <p:nvPr userDrawn="1"/>
        </p:nvSpPr>
        <p:spPr bwMode="auto">
          <a:xfrm>
            <a:off x="8364950"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A050C892-587A-5B4D-AB42-1F75866417E9}"/>
              </a:ext>
            </a:extLst>
          </p:cNvPr>
          <p:cNvSpPr/>
          <p:nvPr userDrawn="1"/>
        </p:nvSpPr>
        <p:spPr bwMode="auto">
          <a:xfrm>
            <a:off x="8819626"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D81109DB-BA3E-CE43-BC40-E25C9E9304E1}"/>
              </a:ext>
            </a:extLst>
          </p:cNvPr>
          <p:cNvSpPr/>
          <p:nvPr userDrawn="1"/>
        </p:nvSpPr>
        <p:spPr bwMode="auto">
          <a:xfrm>
            <a:off x="9279724"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D5AF6DEC-C945-344A-92C5-4CA26D41FFC2}"/>
              </a:ext>
            </a:extLst>
          </p:cNvPr>
          <p:cNvSpPr/>
          <p:nvPr userDrawn="1"/>
        </p:nvSpPr>
        <p:spPr bwMode="auto">
          <a:xfrm>
            <a:off x="9739822"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a:extLst>
              <a:ext uri="{FF2B5EF4-FFF2-40B4-BE49-F238E27FC236}">
                <a16:creationId xmlns:a16="http://schemas.microsoft.com/office/drawing/2014/main" id="{8DFB1739-2DA4-6444-8B15-B58FCDFF9301}"/>
              </a:ext>
            </a:extLst>
          </p:cNvPr>
          <p:cNvSpPr/>
          <p:nvPr userDrawn="1"/>
        </p:nvSpPr>
        <p:spPr bwMode="auto">
          <a:xfrm>
            <a:off x="10194498"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a:extLst>
              <a:ext uri="{FF2B5EF4-FFF2-40B4-BE49-F238E27FC236}">
                <a16:creationId xmlns:a16="http://schemas.microsoft.com/office/drawing/2014/main" id="{87BB4303-FE0A-9F41-8A94-FD153F46E129}"/>
              </a:ext>
            </a:extLst>
          </p:cNvPr>
          <p:cNvSpPr/>
          <p:nvPr userDrawn="1"/>
        </p:nvSpPr>
        <p:spPr bwMode="auto">
          <a:xfrm>
            <a:off x="10654596" y="362355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EC554A5B-AFD4-AD42-BA8A-EDD3BC3830D1}"/>
              </a:ext>
            </a:extLst>
          </p:cNvPr>
          <p:cNvSpPr/>
          <p:nvPr userDrawn="1"/>
        </p:nvSpPr>
        <p:spPr bwMode="auto">
          <a:xfrm>
            <a:off x="5615206"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E2695659-8836-0741-A502-32C30493801D}"/>
              </a:ext>
            </a:extLst>
          </p:cNvPr>
          <p:cNvSpPr/>
          <p:nvPr userDrawn="1"/>
        </p:nvSpPr>
        <p:spPr bwMode="auto">
          <a:xfrm>
            <a:off x="6069882"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2B85CD31-45B4-C641-980D-B0380751E772}"/>
              </a:ext>
            </a:extLst>
          </p:cNvPr>
          <p:cNvSpPr/>
          <p:nvPr userDrawn="1"/>
        </p:nvSpPr>
        <p:spPr bwMode="auto">
          <a:xfrm>
            <a:off x="6529980"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a:extLst>
              <a:ext uri="{FF2B5EF4-FFF2-40B4-BE49-F238E27FC236}">
                <a16:creationId xmlns:a16="http://schemas.microsoft.com/office/drawing/2014/main" id="{9D3817AD-FDCA-A448-A426-36A95F1F3BB0}"/>
              </a:ext>
            </a:extLst>
          </p:cNvPr>
          <p:cNvSpPr/>
          <p:nvPr userDrawn="1"/>
        </p:nvSpPr>
        <p:spPr bwMode="auto">
          <a:xfrm>
            <a:off x="6990078"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5FC40B43-0726-A24F-822F-DBE6E72413B1}"/>
              </a:ext>
            </a:extLst>
          </p:cNvPr>
          <p:cNvSpPr/>
          <p:nvPr userDrawn="1"/>
        </p:nvSpPr>
        <p:spPr bwMode="auto">
          <a:xfrm>
            <a:off x="7444754"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a:extLst>
              <a:ext uri="{FF2B5EF4-FFF2-40B4-BE49-F238E27FC236}">
                <a16:creationId xmlns:a16="http://schemas.microsoft.com/office/drawing/2014/main" id="{BC78D175-26DB-4941-9999-95C29B3508F6}"/>
              </a:ext>
            </a:extLst>
          </p:cNvPr>
          <p:cNvSpPr/>
          <p:nvPr userDrawn="1"/>
        </p:nvSpPr>
        <p:spPr bwMode="auto">
          <a:xfrm>
            <a:off x="7904852"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4122CA21-23DB-AD47-83C5-0C3F246FE148}"/>
              </a:ext>
            </a:extLst>
          </p:cNvPr>
          <p:cNvSpPr/>
          <p:nvPr userDrawn="1"/>
        </p:nvSpPr>
        <p:spPr bwMode="auto">
          <a:xfrm>
            <a:off x="11114694"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D04525E3-6C35-1E42-ADA3-D5DE3F253EA2}"/>
              </a:ext>
            </a:extLst>
          </p:cNvPr>
          <p:cNvSpPr/>
          <p:nvPr userDrawn="1"/>
        </p:nvSpPr>
        <p:spPr bwMode="auto">
          <a:xfrm>
            <a:off x="11569370"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2AF7C07E-529F-3D49-8D01-36857193E4A3}"/>
              </a:ext>
            </a:extLst>
          </p:cNvPr>
          <p:cNvSpPr/>
          <p:nvPr userDrawn="1"/>
        </p:nvSpPr>
        <p:spPr bwMode="auto">
          <a:xfrm>
            <a:off x="12029468"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3" name="Oval 292">
            <a:extLst>
              <a:ext uri="{FF2B5EF4-FFF2-40B4-BE49-F238E27FC236}">
                <a16:creationId xmlns:a16="http://schemas.microsoft.com/office/drawing/2014/main" id="{C3B9DEC5-905A-F143-A51F-183B8245F3E4}"/>
              </a:ext>
            </a:extLst>
          </p:cNvPr>
          <p:cNvSpPr/>
          <p:nvPr userDrawn="1"/>
        </p:nvSpPr>
        <p:spPr bwMode="auto">
          <a:xfrm>
            <a:off x="8364950"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a:extLst>
              <a:ext uri="{FF2B5EF4-FFF2-40B4-BE49-F238E27FC236}">
                <a16:creationId xmlns:a16="http://schemas.microsoft.com/office/drawing/2014/main" id="{FD9C39E2-AEEF-224B-9F37-35334640FE5C}"/>
              </a:ext>
            </a:extLst>
          </p:cNvPr>
          <p:cNvSpPr/>
          <p:nvPr userDrawn="1"/>
        </p:nvSpPr>
        <p:spPr bwMode="auto">
          <a:xfrm>
            <a:off x="8819626"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a:extLst>
              <a:ext uri="{FF2B5EF4-FFF2-40B4-BE49-F238E27FC236}">
                <a16:creationId xmlns:a16="http://schemas.microsoft.com/office/drawing/2014/main" id="{7884D95D-CA00-AD44-B1EC-592CC5BA7A2D}"/>
              </a:ext>
            </a:extLst>
          </p:cNvPr>
          <p:cNvSpPr/>
          <p:nvPr userDrawn="1"/>
        </p:nvSpPr>
        <p:spPr bwMode="auto">
          <a:xfrm>
            <a:off x="9279724"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010F0474-FC67-F849-8114-B3507E79FAC3}"/>
              </a:ext>
            </a:extLst>
          </p:cNvPr>
          <p:cNvSpPr/>
          <p:nvPr userDrawn="1"/>
        </p:nvSpPr>
        <p:spPr bwMode="auto">
          <a:xfrm>
            <a:off x="9739822"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3AE2F4F6-4E4F-4546-8AEC-C368D8880D73}"/>
              </a:ext>
            </a:extLst>
          </p:cNvPr>
          <p:cNvSpPr/>
          <p:nvPr userDrawn="1"/>
        </p:nvSpPr>
        <p:spPr bwMode="auto">
          <a:xfrm>
            <a:off x="10194498"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C5E1A00D-CEF0-6947-B75E-A505D28C113D}"/>
              </a:ext>
            </a:extLst>
          </p:cNvPr>
          <p:cNvSpPr/>
          <p:nvPr userDrawn="1"/>
        </p:nvSpPr>
        <p:spPr bwMode="auto">
          <a:xfrm>
            <a:off x="10654596" y="405938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a:extLst>
              <a:ext uri="{FF2B5EF4-FFF2-40B4-BE49-F238E27FC236}">
                <a16:creationId xmlns:a16="http://schemas.microsoft.com/office/drawing/2014/main" id="{B598664B-FBE2-9B4C-8AD0-D7380AAB09E7}"/>
              </a:ext>
            </a:extLst>
          </p:cNvPr>
          <p:cNvSpPr/>
          <p:nvPr userDrawn="1"/>
        </p:nvSpPr>
        <p:spPr bwMode="auto">
          <a:xfrm>
            <a:off x="5615206"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a:extLst>
              <a:ext uri="{FF2B5EF4-FFF2-40B4-BE49-F238E27FC236}">
                <a16:creationId xmlns:a16="http://schemas.microsoft.com/office/drawing/2014/main" id="{121319E1-ED44-8444-B646-38ECC589EB9A}"/>
              </a:ext>
            </a:extLst>
          </p:cNvPr>
          <p:cNvSpPr/>
          <p:nvPr userDrawn="1"/>
        </p:nvSpPr>
        <p:spPr bwMode="auto">
          <a:xfrm>
            <a:off x="6069882"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a:extLst>
              <a:ext uri="{FF2B5EF4-FFF2-40B4-BE49-F238E27FC236}">
                <a16:creationId xmlns:a16="http://schemas.microsoft.com/office/drawing/2014/main" id="{7BEBC86B-DE28-604B-B635-AE7FBA48C866}"/>
              </a:ext>
            </a:extLst>
          </p:cNvPr>
          <p:cNvSpPr/>
          <p:nvPr userDrawn="1"/>
        </p:nvSpPr>
        <p:spPr bwMode="auto">
          <a:xfrm>
            <a:off x="6529980"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a:extLst>
              <a:ext uri="{FF2B5EF4-FFF2-40B4-BE49-F238E27FC236}">
                <a16:creationId xmlns:a16="http://schemas.microsoft.com/office/drawing/2014/main" id="{102C24E8-9EAA-8144-AEE9-D5E1369B11C0}"/>
              </a:ext>
            </a:extLst>
          </p:cNvPr>
          <p:cNvSpPr/>
          <p:nvPr userDrawn="1"/>
        </p:nvSpPr>
        <p:spPr bwMode="auto">
          <a:xfrm>
            <a:off x="699007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a:extLst>
              <a:ext uri="{FF2B5EF4-FFF2-40B4-BE49-F238E27FC236}">
                <a16:creationId xmlns:a16="http://schemas.microsoft.com/office/drawing/2014/main" id="{C6E07FEE-865E-6F46-944B-FC3AA85BE76E}"/>
              </a:ext>
            </a:extLst>
          </p:cNvPr>
          <p:cNvSpPr/>
          <p:nvPr userDrawn="1"/>
        </p:nvSpPr>
        <p:spPr bwMode="auto">
          <a:xfrm>
            <a:off x="7444754"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a:extLst>
              <a:ext uri="{FF2B5EF4-FFF2-40B4-BE49-F238E27FC236}">
                <a16:creationId xmlns:a16="http://schemas.microsoft.com/office/drawing/2014/main" id="{41629CF8-9EC9-B54C-9235-5563E1345526}"/>
              </a:ext>
            </a:extLst>
          </p:cNvPr>
          <p:cNvSpPr/>
          <p:nvPr userDrawn="1"/>
        </p:nvSpPr>
        <p:spPr bwMode="auto">
          <a:xfrm>
            <a:off x="7904852"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a:extLst>
              <a:ext uri="{FF2B5EF4-FFF2-40B4-BE49-F238E27FC236}">
                <a16:creationId xmlns:a16="http://schemas.microsoft.com/office/drawing/2014/main" id="{50227928-68A8-7B4E-BAE1-51526B1338B2}"/>
              </a:ext>
            </a:extLst>
          </p:cNvPr>
          <p:cNvSpPr/>
          <p:nvPr userDrawn="1"/>
        </p:nvSpPr>
        <p:spPr bwMode="auto">
          <a:xfrm>
            <a:off x="515510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2" name="Oval 311">
            <a:extLst>
              <a:ext uri="{FF2B5EF4-FFF2-40B4-BE49-F238E27FC236}">
                <a16:creationId xmlns:a16="http://schemas.microsoft.com/office/drawing/2014/main" id="{0A3672BD-A72D-3E4F-BC8E-D6132EBD4C10}"/>
              </a:ext>
            </a:extLst>
          </p:cNvPr>
          <p:cNvSpPr/>
          <p:nvPr userDrawn="1"/>
        </p:nvSpPr>
        <p:spPr bwMode="auto">
          <a:xfrm>
            <a:off x="11114694"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3" name="Oval 312">
            <a:extLst>
              <a:ext uri="{FF2B5EF4-FFF2-40B4-BE49-F238E27FC236}">
                <a16:creationId xmlns:a16="http://schemas.microsoft.com/office/drawing/2014/main" id="{45FAE1C2-CEB4-AC48-A45C-D6462E0E8ADC}"/>
              </a:ext>
            </a:extLst>
          </p:cNvPr>
          <p:cNvSpPr/>
          <p:nvPr userDrawn="1"/>
        </p:nvSpPr>
        <p:spPr bwMode="auto">
          <a:xfrm>
            <a:off x="11569370"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4" name="Oval 313">
            <a:extLst>
              <a:ext uri="{FF2B5EF4-FFF2-40B4-BE49-F238E27FC236}">
                <a16:creationId xmlns:a16="http://schemas.microsoft.com/office/drawing/2014/main" id="{F1723556-0843-B549-B2F1-FD7418BDAF2D}"/>
              </a:ext>
            </a:extLst>
          </p:cNvPr>
          <p:cNvSpPr/>
          <p:nvPr userDrawn="1"/>
        </p:nvSpPr>
        <p:spPr bwMode="auto">
          <a:xfrm>
            <a:off x="1202946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9A5AF143-9867-D043-A80B-9153CDEF69F1}"/>
              </a:ext>
            </a:extLst>
          </p:cNvPr>
          <p:cNvSpPr/>
          <p:nvPr userDrawn="1"/>
        </p:nvSpPr>
        <p:spPr bwMode="auto">
          <a:xfrm>
            <a:off x="8364950"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a:extLst>
              <a:ext uri="{FF2B5EF4-FFF2-40B4-BE49-F238E27FC236}">
                <a16:creationId xmlns:a16="http://schemas.microsoft.com/office/drawing/2014/main" id="{DFF8E96C-E9C2-3B4B-AC06-E445255499F0}"/>
              </a:ext>
            </a:extLst>
          </p:cNvPr>
          <p:cNvSpPr/>
          <p:nvPr userDrawn="1"/>
        </p:nvSpPr>
        <p:spPr bwMode="auto">
          <a:xfrm>
            <a:off x="8819626"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a:extLst>
              <a:ext uri="{FF2B5EF4-FFF2-40B4-BE49-F238E27FC236}">
                <a16:creationId xmlns:a16="http://schemas.microsoft.com/office/drawing/2014/main" id="{A8C82EBC-5DA0-0A4E-A3C6-A6200FF5AEA1}"/>
              </a:ext>
            </a:extLst>
          </p:cNvPr>
          <p:cNvSpPr/>
          <p:nvPr userDrawn="1"/>
        </p:nvSpPr>
        <p:spPr bwMode="auto">
          <a:xfrm>
            <a:off x="9279724"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a:extLst>
              <a:ext uri="{FF2B5EF4-FFF2-40B4-BE49-F238E27FC236}">
                <a16:creationId xmlns:a16="http://schemas.microsoft.com/office/drawing/2014/main" id="{D9CDA84B-0221-814D-B746-D1A19E13A091}"/>
              </a:ext>
            </a:extLst>
          </p:cNvPr>
          <p:cNvSpPr/>
          <p:nvPr userDrawn="1"/>
        </p:nvSpPr>
        <p:spPr bwMode="auto">
          <a:xfrm>
            <a:off x="9739822"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2" name="Oval 321">
            <a:extLst>
              <a:ext uri="{FF2B5EF4-FFF2-40B4-BE49-F238E27FC236}">
                <a16:creationId xmlns:a16="http://schemas.microsoft.com/office/drawing/2014/main" id="{37000F01-6229-0448-BBA6-E00B4D97B167}"/>
              </a:ext>
            </a:extLst>
          </p:cNvPr>
          <p:cNvSpPr/>
          <p:nvPr userDrawn="1"/>
        </p:nvSpPr>
        <p:spPr bwMode="auto">
          <a:xfrm>
            <a:off x="10194498"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Oval 322">
            <a:extLst>
              <a:ext uri="{FF2B5EF4-FFF2-40B4-BE49-F238E27FC236}">
                <a16:creationId xmlns:a16="http://schemas.microsoft.com/office/drawing/2014/main" id="{B9493E18-592E-BD44-A171-59836A5780E4}"/>
              </a:ext>
            </a:extLst>
          </p:cNvPr>
          <p:cNvSpPr/>
          <p:nvPr userDrawn="1"/>
        </p:nvSpPr>
        <p:spPr bwMode="auto">
          <a:xfrm>
            <a:off x="10654596" y="4495215"/>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5" name="Oval 324">
            <a:extLst>
              <a:ext uri="{FF2B5EF4-FFF2-40B4-BE49-F238E27FC236}">
                <a16:creationId xmlns:a16="http://schemas.microsoft.com/office/drawing/2014/main" id="{8AF530FE-8F8E-7E4A-99E9-C38304344184}"/>
              </a:ext>
            </a:extLst>
          </p:cNvPr>
          <p:cNvSpPr/>
          <p:nvPr userDrawn="1"/>
        </p:nvSpPr>
        <p:spPr bwMode="auto">
          <a:xfrm>
            <a:off x="5615206"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6" name="Oval 325">
            <a:extLst>
              <a:ext uri="{FF2B5EF4-FFF2-40B4-BE49-F238E27FC236}">
                <a16:creationId xmlns:a16="http://schemas.microsoft.com/office/drawing/2014/main" id="{AAE0BF45-4D2D-DE46-B868-9DBE94F4AD82}"/>
              </a:ext>
            </a:extLst>
          </p:cNvPr>
          <p:cNvSpPr/>
          <p:nvPr userDrawn="1"/>
        </p:nvSpPr>
        <p:spPr bwMode="auto">
          <a:xfrm>
            <a:off x="6069882"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7" name="Oval 326">
            <a:extLst>
              <a:ext uri="{FF2B5EF4-FFF2-40B4-BE49-F238E27FC236}">
                <a16:creationId xmlns:a16="http://schemas.microsoft.com/office/drawing/2014/main" id="{1AA1E2F9-136E-804D-80CD-94ECCA3364C5}"/>
              </a:ext>
            </a:extLst>
          </p:cNvPr>
          <p:cNvSpPr/>
          <p:nvPr userDrawn="1"/>
        </p:nvSpPr>
        <p:spPr bwMode="auto">
          <a:xfrm>
            <a:off x="652998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8" name="Oval 327">
            <a:extLst>
              <a:ext uri="{FF2B5EF4-FFF2-40B4-BE49-F238E27FC236}">
                <a16:creationId xmlns:a16="http://schemas.microsoft.com/office/drawing/2014/main" id="{FA8227ED-CB0F-FD48-A0ED-5B7B8BC2AF5F}"/>
              </a:ext>
            </a:extLst>
          </p:cNvPr>
          <p:cNvSpPr/>
          <p:nvPr userDrawn="1"/>
        </p:nvSpPr>
        <p:spPr bwMode="auto">
          <a:xfrm>
            <a:off x="699007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Oval 328">
            <a:extLst>
              <a:ext uri="{FF2B5EF4-FFF2-40B4-BE49-F238E27FC236}">
                <a16:creationId xmlns:a16="http://schemas.microsoft.com/office/drawing/2014/main" id="{C5E4CE25-0B27-D64F-9DE7-8F378AECE375}"/>
              </a:ext>
            </a:extLst>
          </p:cNvPr>
          <p:cNvSpPr/>
          <p:nvPr userDrawn="1"/>
        </p:nvSpPr>
        <p:spPr bwMode="auto">
          <a:xfrm>
            <a:off x="7444754"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0" name="Oval 329">
            <a:extLst>
              <a:ext uri="{FF2B5EF4-FFF2-40B4-BE49-F238E27FC236}">
                <a16:creationId xmlns:a16="http://schemas.microsoft.com/office/drawing/2014/main" id="{236046CB-EAD6-334A-A106-9C9225F10EBB}"/>
              </a:ext>
            </a:extLst>
          </p:cNvPr>
          <p:cNvSpPr/>
          <p:nvPr userDrawn="1"/>
        </p:nvSpPr>
        <p:spPr bwMode="auto">
          <a:xfrm>
            <a:off x="7904852"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5" name="Oval 334">
            <a:extLst>
              <a:ext uri="{FF2B5EF4-FFF2-40B4-BE49-F238E27FC236}">
                <a16:creationId xmlns:a16="http://schemas.microsoft.com/office/drawing/2014/main" id="{C4067D62-B032-F343-A737-82F6B81D2AA4}"/>
              </a:ext>
            </a:extLst>
          </p:cNvPr>
          <p:cNvSpPr/>
          <p:nvPr userDrawn="1"/>
        </p:nvSpPr>
        <p:spPr bwMode="auto">
          <a:xfrm>
            <a:off x="469501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6" name="Oval 335">
            <a:extLst>
              <a:ext uri="{FF2B5EF4-FFF2-40B4-BE49-F238E27FC236}">
                <a16:creationId xmlns:a16="http://schemas.microsoft.com/office/drawing/2014/main" id="{A6C080A1-9812-D44B-A47A-CDF96C64C4BC}"/>
              </a:ext>
            </a:extLst>
          </p:cNvPr>
          <p:cNvSpPr/>
          <p:nvPr userDrawn="1"/>
        </p:nvSpPr>
        <p:spPr bwMode="auto">
          <a:xfrm>
            <a:off x="515510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7" name="Oval 336">
            <a:extLst>
              <a:ext uri="{FF2B5EF4-FFF2-40B4-BE49-F238E27FC236}">
                <a16:creationId xmlns:a16="http://schemas.microsoft.com/office/drawing/2014/main" id="{6F01609C-62A2-0842-866D-443BD5F1908F}"/>
              </a:ext>
            </a:extLst>
          </p:cNvPr>
          <p:cNvSpPr/>
          <p:nvPr userDrawn="1"/>
        </p:nvSpPr>
        <p:spPr bwMode="auto">
          <a:xfrm>
            <a:off x="11114694"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a:extLst>
              <a:ext uri="{FF2B5EF4-FFF2-40B4-BE49-F238E27FC236}">
                <a16:creationId xmlns:a16="http://schemas.microsoft.com/office/drawing/2014/main" id="{A63A8883-FD0A-7F4E-9B6B-68DC26A0B10E}"/>
              </a:ext>
            </a:extLst>
          </p:cNvPr>
          <p:cNvSpPr/>
          <p:nvPr userDrawn="1"/>
        </p:nvSpPr>
        <p:spPr bwMode="auto">
          <a:xfrm>
            <a:off x="1156937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9" name="Oval 338">
            <a:extLst>
              <a:ext uri="{FF2B5EF4-FFF2-40B4-BE49-F238E27FC236}">
                <a16:creationId xmlns:a16="http://schemas.microsoft.com/office/drawing/2014/main" id="{1A1FBF98-818B-FA44-97D5-8BB5AECD362D}"/>
              </a:ext>
            </a:extLst>
          </p:cNvPr>
          <p:cNvSpPr/>
          <p:nvPr userDrawn="1"/>
        </p:nvSpPr>
        <p:spPr bwMode="auto">
          <a:xfrm>
            <a:off x="1202946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3" name="Oval 342">
            <a:extLst>
              <a:ext uri="{FF2B5EF4-FFF2-40B4-BE49-F238E27FC236}">
                <a16:creationId xmlns:a16="http://schemas.microsoft.com/office/drawing/2014/main" id="{1CAE8595-FE85-F340-990C-F5F59BA4FEC9}"/>
              </a:ext>
            </a:extLst>
          </p:cNvPr>
          <p:cNvSpPr/>
          <p:nvPr userDrawn="1"/>
        </p:nvSpPr>
        <p:spPr bwMode="auto">
          <a:xfrm>
            <a:off x="8364950"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4" name="Oval 343">
            <a:extLst>
              <a:ext uri="{FF2B5EF4-FFF2-40B4-BE49-F238E27FC236}">
                <a16:creationId xmlns:a16="http://schemas.microsoft.com/office/drawing/2014/main" id="{5444D007-0D8A-1344-BC17-486F6576CD2E}"/>
              </a:ext>
            </a:extLst>
          </p:cNvPr>
          <p:cNvSpPr/>
          <p:nvPr userDrawn="1"/>
        </p:nvSpPr>
        <p:spPr bwMode="auto">
          <a:xfrm>
            <a:off x="8819626"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5" name="Oval 344">
            <a:extLst>
              <a:ext uri="{FF2B5EF4-FFF2-40B4-BE49-F238E27FC236}">
                <a16:creationId xmlns:a16="http://schemas.microsoft.com/office/drawing/2014/main" id="{95815EA3-E1BE-DA48-A621-953B4A9440DB}"/>
              </a:ext>
            </a:extLst>
          </p:cNvPr>
          <p:cNvSpPr/>
          <p:nvPr userDrawn="1"/>
        </p:nvSpPr>
        <p:spPr bwMode="auto">
          <a:xfrm>
            <a:off x="9279724"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6" name="Oval 345">
            <a:extLst>
              <a:ext uri="{FF2B5EF4-FFF2-40B4-BE49-F238E27FC236}">
                <a16:creationId xmlns:a16="http://schemas.microsoft.com/office/drawing/2014/main" id="{52E017F7-B0C7-C34F-B59A-55A2C661A6AA}"/>
              </a:ext>
            </a:extLst>
          </p:cNvPr>
          <p:cNvSpPr/>
          <p:nvPr userDrawn="1"/>
        </p:nvSpPr>
        <p:spPr bwMode="auto">
          <a:xfrm>
            <a:off x="9739822"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7" name="Oval 346">
            <a:extLst>
              <a:ext uri="{FF2B5EF4-FFF2-40B4-BE49-F238E27FC236}">
                <a16:creationId xmlns:a16="http://schemas.microsoft.com/office/drawing/2014/main" id="{86F6706C-7431-7D4E-800C-D3077DA6ECA7}"/>
              </a:ext>
            </a:extLst>
          </p:cNvPr>
          <p:cNvSpPr/>
          <p:nvPr userDrawn="1"/>
        </p:nvSpPr>
        <p:spPr bwMode="auto">
          <a:xfrm>
            <a:off x="10194498"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8" name="Oval 347">
            <a:extLst>
              <a:ext uri="{FF2B5EF4-FFF2-40B4-BE49-F238E27FC236}">
                <a16:creationId xmlns:a16="http://schemas.microsoft.com/office/drawing/2014/main" id="{2C355407-FFCC-D543-870D-C04BAB62F8A9}"/>
              </a:ext>
            </a:extLst>
          </p:cNvPr>
          <p:cNvSpPr/>
          <p:nvPr userDrawn="1"/>
        </p:nvSpPr>
        <p:spPr bwMode="auto">
          <a:xfrm>
            <a:off x="10654596" y="4931043"/>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0" name="Oval 349">
            <a:extLst>
              <a:ext uri="{FF2B5EF4-FFF2-40B4-BE49-F238E27FC236}">
                <a16:creationId xmlns:a16="http://schemas.microsoft.com/office/drawing/2014/main" id="{BAD0E4CF-8584-B24F-9499-1DADE2EF0015}"/>
              </a:ext>
            </a:extLst>
          </p:cNvPr>
          <p:cNvSpPr/>
          <p:nvPr userDrawn="1"/>
        </p:nvSpPr>
        <p:spPr bwMode="auto">
          <a:xfrm>
            <a:off x="5615206"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1" name="Oval 350">
            <a:extLst>
              <a:ext uri="{FF2B5EF4-FFF2-40B4-BE49-F238E27FC236}">
                <a16:creationId xmlns:a16="http://schemas.microsoft.com/office/drawing/2014/main" id="{14E023B7-AD10-C24A-9F86-43E851DA5D24}"/>
              </a:ext>
            </a:extLst>
          </p:cNvPr>
          <p:cNvSpPr/>
          <p:nvPr userDrawn="1"/>
        </p:nvSpPr>
        <p:spPr bwMode="auto">
          <a:xfrm>
            <a:off x="6069882"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2" name="Oval 351">
            <a:extLst>
              <a:ext uri="{FF2B5EF4-FFF2-40B4-BE49-F238E27FC236}">
                <a16:creationId xmlns:a16="http://schemas.microsoft.com/office/drawing/2014/main" id="{52F53573-441A-E54C-8968-164D41C38759}"/>
              </a:ext>
            </a:extLst>
          </p:cNvPr>
          <p:cNvSpPr/>
          <p:nvPr userDrawn="1"/>
        </p:nvSpPr>
        <p:spPr bwMode="auto">
          <a:xfrm>
            <a:off x="652998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3" name="Oval 352">
            <a:extLst>
              <a:ext uri="{FF2B5EF4-FFF2-40B4-BE49-F238E27FC236}">
                <a16:creationId xmlns:a16="http://schemas.microsoft.com/office/drawing/2014/main" id="{E5DB5590-8550-7343-AB9F-6973CFA63569}"/>
              </a:ext>
            </a:extLst>
          </p:cNvPr>
          <p:cNvSpPr/>
          <p:nvPr userDrawn="1"/>
        </p:nvSpPr>
        <p:spPr bwMode="auto">
          <a:xfrm>
            <a:off x="699007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4" name="Oval 353">
            <a:extLst>
              <a:ext uri="{FF2B5EF4-FFF2-40B4-BE49-F238E27FC236}">
                <a16:creationId xmlns:a16="http://schemas.microsoft.com/office/drawing/2014/main" id="{AE168DAA-F203-E946-B874-BF1B147AE648}"/>
              </a:ext>
            </a:extLst>
          </p:cNvPr>
          <p:cNvSpPr/>
          <p:nvPr userDrawn="1"/>
        </p:nvSpPr>
        <p:spPr bwMode="auto">
          <a:xfrm>
            <a:off x="744475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5" name="Oval 354">
            <a:extLst>
              <a:ext uri="{FF2B5EF4-FFF2-40B4-BE49-F238E27FC236}">
                <a16:creationId xmlns:a16="http://schemas.microsoft.com/office/drawing/2014/main" id="{DC9049B5-5FF5-1F43-A93A-A8072DC12116}"/>
              </a:ext>
            </a:extLst>
          </p:cNvPr>
          <p:cNvSpPr/>
          <p:nvPr userDrawn="1"/>
        </p:nvSpPr>
        <p:spPr bwMode="auto">
          <a:xfrm>
            <a:off x="7904852"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id="{D74F980C-DCDB-1343-B1A6-D5DAC02B155B}"/>
              </a:ext>
            </a:extLst>
          </p:cNvPr>
          <p:cNvSpPr/>
          <p:nvPr userDrawn="1"/>
        </p:nvSpPr>
        <p:spPr bwMode="auto">
          <a:xfrm>
            <a:off x="424033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id="{741A947A-F2E1-DF44-9531-C2B50D1F84B0}"/>
              </a:ext>
            </a:extLst>
          </p:cNvPr>
          <p:cNvSpPr/>
          <p:nvPr userDrawn="1"/>
        </p:nvSpPr>
        <p:spPr bwMode="auto">
          <a:xfrm>
            <a:off x="469501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id="{A5B6FA46-90AA-054A-BDBC-9F75C79E2806}"/>
              </a:ext>
            </a:extLst>
          </p:cNvPr>
          <p:cNvSpPr/>
          <p:nvPr userDrawn="1"/>
        </p:nvSpPr>
        <p:spPr bwMode="auto">
          <a:xfrm>
            <a:off x="515510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2" name="Oval 361">
            <a:extLst>
              <a:ext uri="{FF2B5EF4-FFF2-40B4-BE49-F238E27FC236}">
                <a16:creationId xmlns:a16="http://schemas.microsoft.com/office/drawing/2014/main" id="{F9D3D1EC-3D86-3B43-873F-FB5FC8740424}"/>
              </a:ext>
            </a:extLst>
          </p:cNvPr>
          <p:cNvSpPr/>
          <p:nvPr userDrawn="1"/>
        </p:nvSpPr>
        <p:spPr bwMode="auto">
          <a:xfrm>
            <a:off x="1111469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3" name="Oval 362">
            <a:extLst>
              <a:ext uri="{FF2B5EF4-FFF2-40B4-BE49-F238E27FC236}">
                <a16:creationId xmlns:a16="http://schemas.microsoft.com/office/drawing/2014/main" id="{CC017D3D-0183-0A47-9788-DF6F3309B0C5}"/>
              </a:ext>
            </a:extLst>
          </p:cNvPr>
          <p:cNvSpPr/>
          <p:nvPr userDrawn="1"/>
        </p:nvSpPr>
        <p:spPr bwMode="auto">
          <a:xfrm>
            <a:off x="1156937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4" name="Oval 363">
            <a:extLst>
              <a:ext uri="{FF2B5EF4-FFF2-40B4-BE49-F238E27FC236}">
                <a16:creationId xmlns:a16="http://schemas.microsoft.com/office/drawing/2014/main" id="{BAF3AE79-E980-B943-88CA-22AE907A37FF}"/>
              </a:ext>
            </a:extLst>
          </p:cNvPr>
          <p:cNvSpPr/>
          <p:nvPr userDrawn="1"/>
        </p:nvSpPr>
        <p:spPr bwMode="auto">
          <a:xfrm>
            <a:off x="1202946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8" name="Oval 367">
            <a:extLst>
              <a:ext uri="{FF2B5EF4-FFF2-40B4-BE49-F238E27FC236}">
                <a16:creationId xmlns:a16="http://schemas.microsoft.com/office/drawing/2014/main" id="{EB05E3AB-B69B-EF4B-9E87-6DF217DC432D}"/>
              </a:ext>
            </a:extLst>
          </p:cNvPr>
          <p:cNvSpPr/>
          <p:nvPr userDrawn="1"/>
        </p:nvSpPr>
        <p:spPr bwMode="auto">
          <a:xfrm>
            <a:off x="8364950"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9" name="Oval 368">
            <a:extLst>
              <a:ext uri="{FF2B5EF4-FFF2-40B4-BE49-F238E27FC236}">
                <a16:creationId xmlns:a16="http://schemas.microsoft.com/office/drawing/2014/main" id="{68B41F63-0DF2-AD44-9712-2CB1A7CFA8C6}"/>
              </a:ext>
            </a:extLst>
          </p:cNvPr>
          <p:cNvSpPr/>
          <p:nvPr userDrawn="1"/>
        </p:nvSpPr>
        <p:spPr bwMode="auto">
          <a:xfrm>
            <a:off x="8819626"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0" name="Oval 369">
            <a:extLst>
              <a:ext uri="{FF2B5EF4-FFF2-40B4-BE49-F238E27FC236}">
                <a16:creationId xmlns:a16="http://schemas.microsoft.com/office/drawing/2014/main" id="{79C0769D-9D2F-DF4C-9931-61026E34C3B1}"/>
              </a:ext>
            </a:extLst>
          </p:cNvPr>
          <p:cNvSpPr/>
          <p:nvPr userDrawn="1"/>
        </p:nvSpPr>
        <p:spPr bwMode="auto">
          <a:xfrm>
            <a:off x="9279724"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1" name="Oval 370">
            <a:extLst>
              <a:ext uri="{FF2B5EF4-FFF2-40B4-BE49-F238E27FC236}">
                <a16:creationId xmlns:a16="http://schemas.microsoft.com/office/drawing/2014/main" id="{478D6553-5B8C-3B4F-B0F2-20F38FBAD232}"/>
              </a:ext>
            </a:extLst>
          </p:cNvPr>
          <p:cNvSpPr/>
          <p:nvPr userDrawn="1"/>
        </p:nvSpPr>
        <p:spPr bwMode="auto">
          <a:xfrm>
            <a:off x="9739822"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2" name="Oval 371">
            <a:extLst>
              <a:ext uri="{FF2B5EF4-FFF2-40B4-BE49-F238E27FC236}">
                <a16:creationId xmlns:a16="http://schemas.microsoft.com/office/drawing/2014/main" id="{258AFCEB-23A1-3148-915A-8E4151375E14}"/>
              </a:ext>
            </a:extLst>
          </p:cNvPr>
          <p:cNvSpPr/>
          <p:nvPr userDrawn="1"/>
        </p:nvSpPr>
        <p:spPr bwMode="auto">
          <a:xfrm>
            <a:off x="10194498"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3" name="Oval 372">
            <a:extLst>
              <a:ext uri="{FF2B5EF4-FFF2-40B4-BE49-F238E27FC236}">
                <a16:creationId xmlns:a16="http://schemas.microsoft.com/office/drawing/2014/main" id="{554C4152-AEFC-0A43-93F4-78C539D22DE6}"/>
              </a:ext>
            </a:extLst>
          </p:cNvPr>
          <p:cNvSpPr/>
          <p:nvPr userDrawn="1"/>
        </p:nvSpPr>
        <p:spPr bwMode="auto">
          <a:xfrm>
            <a:off x="10654596" y="5366871"/>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5" name="Oval 374">
            <a:extLst>
              <a:ext uri="{FF2B5EF4-FFF2-40B4-BE49-F238E27FC236}">
                <a16:creationId xmlns:a16="http://schemas.microsoft.com/office/drawing/2014/main" id="{B87BCC9D-B66C-7A41-A769-B72FE2FB556C}"/>
              </a:ext>
            </a:extLst>
          </p:cNvPr>
          <p:cNvSpPr/>
          <p:nvPr userDrawn="1"/>
        </p:nvSpPr>
        <p:spPr bwMode="auto">
          <a:xfrm>
            <a:off x="561520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6" name="Oval 375">
            <a:extLst>
              <a:ext uri="{FF2B5EF4-FFF2-40B4-BE49-F238E27FC236}">
                <a16:creationId xmlns:a16="http://schemas.microsoft.com/office/drawing/2014/main" id="{2C7FAD85-FE91-6346-86AF-36966F9A1DF8}"/>
              </a:ext>
            </a:extLst>
          </p:cNvPr>
          <p:cNvSpPr/>
          <p:nvPr userDrawn="1"/>
        </p:nvSpPr>
        <p:spPr bwMode="auto">
          <a:xfrm>
            <a:off x="6069882"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7" name="Oval 376">
            <a:extLst>
              <a:ext uri="{FF2B5EF4-FFF2-40B4-BE49-F238E27FC236}">
                <a16:creationId xmlns:a16="http://schemas.microsoft.com/office/drawing/2014/main" id="{6160DBC7-0991-134A-9025-745F9A8496B8}"/>
              </a:ext>
            </a:extLst>
          </p:cNvPr>
          <p:cNvSpPr/>
          <p:nvPr userDrawn="1"/>
        </p:nvSpPr>
        <p:spPr bwMode="auto">
          <a:xfrm>
            <a:off x="652998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8" name="Oval 377">
            <a:extLst>
              <a:ext uri="{FF2B5EF4-FFF2-40B4-BE49-F238E27FC236}">
                <a16:creationId xmlns:a16="http://schemas.microsoft.com/office/drawing/2014/main" id="{24D98ABE-A468-254B-909E-895014921736}"/>
              </a:ext>
            </a:extLst>
          </p:cNvPr>
          <p:cNvSpPr/>
          <p:nvPr userDrawn="1"/>
        </p:nvSpPr>
        <p:spPr bwMode="auto">
          <a:xfrm>
            <a:off x="699007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9" name="Oval 378">
            <a:extLst>
              <a:ext uri="{FF2B5EF4-FFF2-40B4-BE49-F238E27FC236}">
                <a16:creationId xmlns:a16="http://schemas.microsoft.com/office/drawing/2014/main" id="{745A18A9-4B76-1140-BB44-E551B02BDCBF}"/>
              </a:ext>
            </a:extLst>
          </p:cNvPr>
          <p:cNvSpPr/>
          <p:nvPr userDrawn="1"/>
        </p:nvSpPr>
        <p:spPr bwMode="auto">
          <a:xfrm>
            <a:off x="744475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0" name="Oval 379">
            <a:extLst>
              <a:ext uri="{FF2B5EF4-FFF2-40B4-BE49-F238E27FC236}">
                <a16:creationId xmlns:a16="http://schemas.microsoft.com/office/drawing/2014/main" id="{E022D38B-3C37-8E49-B9A6-51BD663D3E36}"/>
              </a:ext>
            </a:extLst>
          </p:cNvPr>
          <p:cNvSpPr/>
          <p:nvPr userDrawn="1"/>
        </p:nvSpPr>
        <p:spPr bwMode="auto">
          <a:xfrm>
            <a:off x="7904852"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3" name="Oval 382">
            <a:extLst>
              <a:ext uri="{FF2B5EF4-FFF2-40B4-BE49-F238E27FC236}">
                <a16:creationId xmlns:a16="http://schemas.microsoft.com/office/drawing/2014/main" id="{95086D43-1AA1-094B-8745-63840E3F0EE9}"/>
              </a:ext>
            </a:extLst>
          </p:cNvPr>
          <p:cNvSpPr/>
          <p:nvPr userDrawn="1"/>
        </p:nvSpPr>
        <p:spPr bwMode="auto">
          <a:xfrm>
            <a:off x="378023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4" name="Oval 383">
            <a:extLst>
              <a:ext uri="{FF2B5EF4-FFF2-40B4-BE49-F238E27FC236}">
                <a16:creationId xmlns:a16="http://schemas.microsoft.com/office/drawing/2014/main" id="{56F8A099-B07C-7647-A683-DA0B77C8EB60}"/>
              </a:ext>
            </a:extLst>
          </p:cNvPr>
          <p:cNvSpPr/>
          <p:nvPr userDrawn="1"/>
        </p:nvSpPr>
        <p:spPr bwMode="auto">
          <a:xfrm>
            <a:off x="424033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5" name="Oval 384">
            <a:extLst>
              <a:ext uri="{FF2B5EF4-FFF2-40B4-BE49-F238E27FC236}">
                <a16:creationId xmlns:a16="http://schemas.microsoft.com/office/drawing/2014/main" id="{FE3D0EF1-9144-AE45-8B15-B5A8C608DBD9}"/>
              </a:ext>
            </a:extLst>
          </p:cNvPr>
          <p:cNvSpPr/>
          <p:nvPr userDrawn="1"/>
        </p:nvSpPr>
        <p:spPr bwMode="auto">
          <a:xfrm>
            <a:off x="469501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6" name="Oval 385">
            <a:extLst>
              <a:ext uri="{FF2B5EF4-FFF2-40B4-BE49-F238E27FC236}">
                <a16:creationId xmlns:a16="http://schemas.microsoft.com/office/drawing/2014/main" id="{2CCE8DAC-5F58-5047-8B45-D1A13AEEFF94}"/>
              </a:ext>
            </a:extLst>
          </p:cNvPr>
          <p:cNvSpPr/>
          <p:nvPr userDrawn="1"/>
        </p:nvSpPr>
        <p:spPr bwMode="auto">
          <a:xfrm>
            <a:off x="515510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7" name="Oval 386">
            <a:extLst>
              <a:ext uri="{FF2B5EF4-FFF2-40B4-BE49-F238E27FC236}">
                <a16:creationId xmlns:a16="http://schemas.microsoft.com/office/drawing/2014/main" id="{A86D5010-4805-BF4A-82FF-A769AD8A4292}"/>
              </a:ext>
            </a:extLst>
          </p:cNvPr>
          <p:cNvSpPr/>
          <p:nvPr userDrawn="1"/>
        </p:nvSpPr>
        <p:spPr bwMode="auto">
          <a:xfrm>
            <a:off x="1111469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8" name="Oval 387">
            <a:extLst>
              <a:ext uri="{FF2B5EF4-FFF2-40B4-BE49-F238E27FC236}">
                <a16:creationId xmlns:a16="http://schemas.microsoft.com/office/drawing/2014/main" id="{59DF66AE-3A9B-4644-9F81-C785AAA514EA}"/>
              </a:ext>
            </a:extLst>
          </p:cNvPr>
          <p:cNvSpPr/>
          <p:nvPr userDrawn="1"/>
        </p:nvSpPr>
        <p:spPr bwMode="auto">
          <a:xfrm>
            <a:off x="1156937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9" name="Oval 388">
            <a:extLst>
              <a:ext uri="{FF2B5EF4-FFF2-40B4-BE49-F238E27FC236}">
                <a16:creationId xmlns:a16="http://schemas.microsoft.com/office/drawing/2014/main" id="{FFD6437F-B2F8-D343-BEFF-E195A4169858}"/>
              </a:ext>
            </a:extLst>
          </p:cNvPr>
          <p:cNvSpPr/>
          <p:nvPr userDrawn="1"/>
        </p:nvSpPr>
        <p:spPr bwMode="auto">
          <a:xfrm>
            <a:off x="1202946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3" name="Oval 392">
            <a:extLst>
              <a:ext uri="{FF2B5EF4-FFF2-40B4-BE49-F238E27FC236}">
                <a16:creationId xmlns:a16="http://schemas.microsoft.com/office/drawing/2014/main" id="{324023F6-D629-334C-8540-D3131B4A7007}"/>
              </a:ext>
            </a:extLst>
          </p:cNvPr>
          <p:cNvSpPr/>
          <p:nvPr userDrawn="1"/>
        </p:nvSpPr>
        <p:spPr bwMode="auto">
          <a:xfrm>
            <a:off x="8364950"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4" name="Oval 393">
            <a:extLst>
              <a:ext uri="{FF2B5EF4-FFF2-40B4-BE49-F238E27FC236}">
                <a16:creationId xmlns:a16="http://schemas.microsoft.com/office/drawing/2014/main" id="{8B2B920B-3B9C-B045-B1C0-2424CE642AD1}"/>
              </a:ext>
            </a:extLst>
          </p:cNvPr>
          <p:cNvSpPr/>
          <p:nvPr userDrawn="1"/>
        </p:nvSpPr>
        <p:spPr bwMode="auto">
          <a:xfrm>
            <a:off x="881962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5" name="Oval 394">
            <a:extLst>
              <a:ext uri="{FF2B5EF4-FFF2-40B4-BE49-F238E27FC236}">
                <a16:creationId xmlns:a16="http://schemas.microsoft.com/office/drawing/2014/main" id="{E9B10806-D3A3-3C4B-9F97-6AC30C26AC11}"/>
              </a:ext>
            </a:extLst>
          </p:cNvPr>
          <p:cNvSpPr/>
          <p:nvPr userDrawn="1"/>
        </p:nvSpPr>
        <p:spPr bwMode="auto">
          <a:xfrm>
            <a:off x="9279724"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6" name="Oval 395">
            <a:extLst>
              <a:ext uri="{FF2B5EF4-FFF2-40B4-BE49-F238E27FC236}">
                <a16:creationId xmlns:a16="http://schemas.microsoft.com/office/drawing/2014/main" id="{FF90CD9D-4685-024A-8FED-446402BECE6E}"/>
              </a:ext>
            </a:extLst>
          </p:cNvPr>
          <p:cNvSpPr/>
          <p:nvPr userDrawn="1"/>
        </p:nvSpPr>
        <p:spPr bwMode="auto">
          <a:xfrm>
            <a:off x="9739822"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7" name="Oval 396">
            <a:extLst>
              <a:ext uri="{FF2B5EF4-FFF2-40B4-BE49-F238E27FC236}">
                <a16:creationId xmlns:a16="http://schemas.microsoft.com/office/drawing/2014/main" id="{5924372E-320B-8142-A33D-5A856BA83AFF}"/>
              </a:ext>
            </a:extLst>
          </p:cNvPr>
          <p:cNvSpPr/>
          <p:nvPr userDrawn="1"/>
        </p:nvSpPr>
        <p:spPr bwMode="auto">
          <a:xfrm>
            <a:off x="10194498"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8" name="Oval 397">
            <a:extLst>
              <a:ext uri="{FF2B5EF4-FFF2-40B4-BE49-F238E27FC236}">
                <a16:creationId xmlns:a16="http://schemas.microsoft.com/office/drawing/2014/main" id="{86A3741B-407C-FE4B-941C-311E4DACDA26}"/>
              </a:ext>
            </a:extLst>
          </p:cNvPr>
          <p:cNvSpPr/>
          <p:nvPr userDrawn="1"/>
        </p:nvSpPr>
        <p:spPr bwMode="auto">
          <a:xfrm>
            <a:off x="10654596" y="5802699"/>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0" name="Oval 399">
            <a:extLst>
              <a:ext uri="{FF2B5EF4-FFF2-40B4-BE49-F238E27FC236}">
                <a16:creationId xmlns:a16="http://schemas.microsoft.com/office/drawing/2014/main" id="{B68C3003-CAC8-6A44-B733-671C40E82397}"/>
              </a:ext>
            </a:extLst>
          </p:cNvPr>
          <p:cNvSpPr/>
          <p:nvPr userDrawn="1"/>
        </p:nvSpPr>
        <p:spPr bwMode="auto">
          <a:xfrm>
            <a:off x="561520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1" name="Oval 400">
            <a:extLst>
              <a:ext uri="{FF2B5EF4-FFF2-40B4-BE49-F238E27FC236}">
                <a16:creationId xmlns:a16="http://schemas.microsoft.com/office/drawing/2014/main" id="{25BCB756-8215-3544-9E50-FA2EB22F7B0F}"/>
              </a:ext>
            </a:extLst>
          </p:cNvPr>
          <p:cNvSpPr/>
          <p:nvPr userDrawn="1"/>
        </p:nvSpPr>
        <p:spPr bwMode="auto">
          <a:xfrm>
            <a:off x="6069882"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2" name="Oval 401">
            <a:extLst>
              <a:ext uri="{FF2B5EF4-FFF2-40B4-BE49-F238E27FC236}">
                <a16:creationId xmlns:a16="http://schemas.microsoft.com/office/drawing/2014/main" id="{BA0BD375-DBD1-EE4F-9564-4B999F6ABEC8}"/>
              </a:ext>
            </a:extLst>
          </p:cNvPr>
          <p:cNvSpPr/>
          <p:nvPr userDrawn="1"/>
        </p:nvSpPr>
        <p:spPr bwMode="auto">
          <a:xfrm>
            <a:off x="652998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a:extLst>
              <a:ext uri="{FF2B5EF4-FFF2-40B4-BE49-F238E27FC236}">
                <a16:creationId xmlns:a16="http://schemas.microsoft.com/office/drawing/2014/main" id="{2EE0BDA5-EA98-6141-9CC0-B45E32C5F11F}"/>
              </a:ext>
            </a:extLst>
          </p:cNvPr>
          <p:cNvSpPr/>
          <p:nvPr userDrawn="1"/>
        </p:nvSpPr>
        <p:spPr bwMode="auto">
          <a:xfrm>
            <a:off x="699007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a:extLst>
              <a:ext uri="{FF2B5EF4-FFF2-40B4-BE49-F238E27FC236}">
                <a16:creationId xmlns:a16="http://schemas.microsoft.com/office/drawing/2014/main" id="{C820EC0D-2426-A349-8FFC-766D6D147EF1}"/>
              </a:ext>
            </a:extLst>
          </p:cNvPr>
          <p:cNvSpPr/>
          <p:nvPr userDrawn="1"/>
        </p:nvSpPr>
        <p:spPr bwMode="auto">
          <a:xfrm>
            <a:off x="744475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5" name="Oval 404">
            <a:extLst>
              <a:ext uri="{FF2B5EF4-FFF2-40B4-BE49-F238E27FC236}">
                <a16:creationId xmlns:a16="http://schemas.microsoft.com/office/drawing/2014/main" id="{8984146F-68A9-DC42-A91A-1C3A850D0897}"/>
              </a:ext>
            </a:extLst>
          </p:cNvPr>
          <p:cNvSpPr/>
          <p:nvPr userDrawn="1"/>
        </p:nvSpPr>
        <p:spPr bwMode="auto">
          <a:xfrm>
            <a:off x="7904852"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7" name="Oval 406">
            <a:extLst>
              <a:ext uri="{FF2B5EF4-FFF2-40B4-BE49-F238E27FC236}">
                <a16:creationId xmlns:a16="http://schemas.microsoft.com/office/drawing/2014/main" id="{29CEE29A-1464-884F-8FC4-F1F4C1E00B81}"/>
              </a:ext>
            </a:extLst>
          </p:cNvPr>
          <p:cNvSpPr/>
          <p:nvPr userDrawn="1"/>
        </p:nvSpPr>
        <p:spPr bwMode="auto">
          <a:xfrm>
            <a:off x="332013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8" name="Oval 407">
            <a:extLst>
              <a:ext uri="{FF2B5EF4-FFF2-40B4-BE49-F238E27FC236}">
                <a16:creationId xmlns:a16="http://schemas.microsoft.com/office/drawing/2014/main" id="{E927393E-76B2-5746-8CA5-8D7FB030CB5C}"/>
              </a:ext>
            </a:extLst>
          </p:cNvPr>
          <p:cNvSpPr/>
          <p:nvPr userDrawn="1"/>
        </p:nvSpPr>
        <p:spPr bwMode="auto">
          <a:xfrm>
            <a:off x="378023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9" name="Oval 408">
            <a:extLst>
              <a:ext uri="{FF2B5EF4-FFF2-40B4-BE49-F238E27FC236}">
                <a16:creationId xmlns:a16="http://schemas.microsoft.com/office/drawing/2014/main" id="{3471775D-115B-0041-BE04-659E4CF590FA}"/>
              </a:ext>
            </a:extLst>
          </p:cNvPr>
          <p:cNvSpPr/>
          <p:nvPr userDrawn="1"/>
        </p:nvSpPr>
        <p:spPr bwMode="auto">
          <a:xfrm>
            <a:off x="424033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0" name="Oval 409">
            <a:extLst>
              <a:ext uri="{FF2B5EF4-FFF2-40B4-BE49-F238E27FC236}">
                <a16:creationId xmlns:a16="http://schemas.microsoft.com/office/drawing/2014/main" id="{D27BA34C-3408-6340-94E7-7C42CD4DE044}"/>
              </a:ext>
            </a:extLst>
          </p:cNvPr>
          <p:cNvSpPr/>
          <p:nvPr userDrawn="1"/>
        </p:nvSpPr>
        <p:spPr bwMode="auto">
          <a:xfrm>
            <a:off x="469501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1" name="Oval 410">
            <a:extLst>
              <a:ext uri="{FF2B5EF4-FFF2-40B4-BE49-F238E27FC236}">
                <a16:creationId xmlns:a16="http://schemas.microsoft.com/office/drawing/2014/main" id="{56AE8B60-0802-0642-B63A-5CA7450B1E2E}"/>
              </a:ext>
            </a:extLst>
          </p:cNvPr>
          <p:cNvSpPr/>
          <p:nvPr userDrawn="1"/>
        </p:nvSpPr>
        <p:spPr bwMode="auto">
          <a:xfrm>
            <a:off x="515510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2" name="Oval 411">
            <a:extLst>
              <a:ext uri="{FF2B5EF4-FFF2-40B4-BE49-F238E27FC236}">
                <a16:creationId xmlns:a16="http://schemas.microsoft.com/office/drawing/2014/main" id="{820A36C0-B66D-3A48-90A3-AC2CF065B0E3}"/>
              </a:ext>
            </a:extLst>
          </p:cNvPr>
          <p:cNvSpPr/>
          <p:nvPr userDrawn="1"/>
        </p:nvSpPr>
        <p:spPr bwMode="auto">
          <a:xfrm>
            <a:off x="1111469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3" name="Oval 412">
            <a:extLst>
              <a:ext uri="{FF2B5EF4-FFF2-40B4-BE49-F238E27FC236}">
                <a16:creationId xmlns:a16="http://schemas.microsoft.com/office/drawing/2014/main" id="{2F40892C-5335-9042-BE96-677431B5D68D}"/>
              </a:ext>
            </a:extLst>
          </p:cNvPr>
          <p:cNvSpPr/>
          <p:nvPr userDrawn="1"/>
        </p:nvSpPr>
        <p:spPr bwMode="auto">
          <a:xfrm>
            <a:off x="1156937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B439998B-0306-694A-85C4-9ECD6FC44927}"/>
              </a:ext>
            </a:extLst>
          </p:cNvPr>
          <p:cNvSpPr/>
          <p:nvPr userDrawn="1"/>
        </p:nvSpPr>
        <p:spPr bwMode="auto">
          <a:xfrm>
            <a:off x="1202946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8" name="Oval 417">
            <a:extLst>
              <a:ext uri="{FF2B5EF4-FFF2-40B4-BE49-F238E27FC236}">
                <a16:creationId xmlns:a16="http://schemas.microsoft.com/office/drawing/2014/main" id="{0450A0A3-862D-E844-B6FD-4A9838197FAF}"/>
              </a:ext>
            </a:extLst>
          </p:cNvPr>
          <p:cNvSpPr/>
          <p:nvPr userDrawn="1"/>
        </p:nvSpPr>
        <p:spPr bwMode="auto">
          <a:xfrm>
            <a:off x="8364950"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9" name="Oval 418">
            <a:extLst>
              <a:ext uri="{FF2B5EF4-FFF2-40B4-BE49-F238E27FC236}">
                <a16:creationId xmlns:a16="http://schemas.microsoft.com/office/drawing/2014/main" id="{ECF3334D-10D3-9345-BACC-135EC4D921F9}"/>
              </a:ext>
            </a:extLst>
          </p:cNvPr>
          <p:cNvSpPr/>
          <p:nvPr userDrawn="1"/>
        </p:nvSpPr>
        <p:spPr bwMode="auto">
          <a:xfrm>
            <a:off x="881962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0" name="Oval 419">
            <a:extLst>
              <a:ext uri="{FF2B5EF4-FFF2-40B4-BE49-F238E27FC236}">
                <a16:creationId xmlns:a16="http://schemas.microsoft.com/office/drawing/2014/main" id="{47BB69B7-7D96-9842-9061-781BA32CD7DB}"/>
              </a:ext>
            </a:extLst>
          </p:cNvPr>
          <p:cNvSpPr/>
          <p:nvPr userDrawn="1"/>
        </p:nvSpPr>
        <p:spPr bwMode="auto">
          <a:xfrm>
            <a:off x="9279724"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1" name="Oval 420">
            <a:extLst>
              <a:ext uri="{FF2B5EF4-FFF2-40B4-BE49-F238E27FC236}">
                <a16:creationId xmlns:a16="http://schemas.microsoft.com/office/drawing/2014/main" id="{1C7338D6-A621-434B-905A-0D725B91A17A}"/>
              </a:ext>
            </a:extLst>
          </p:cNvPr>
          <p:cNvSpPr/>
          <p:nvPr userDrawn="1"/>
        </p:nvSpPr>
        <p:spPr bwMode="auto">
          <a:xfrm>
            <a:off x="9739822"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2" name="Oval 421">
            <a:extLst>
              <a:ext uri="{FF2B5EF4-FFF2-40B4-BE49-F238E27FC236}">
                <a16:creationId xmlns:a16="http://schemas.microsoft.com/office/drawing/2014/main" id="{E66AF19C-B3EE-C74A-9A13-6E5BDFF736E0}"/>
              </a:ext>
            </a:extLst>
          </p:cNvPr>
          <p:cNvSpPr/>
          <p:nvPr userDrawn="1"/>
        </p:nvSpPr>
        <p:spPr bwMode="auto">
          <a:xfrm>
            <a:off x="10194498"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3" name="Oval 422">
            <a:extLst>
              <a:ext uri="{FF2B5EF4-FFF2-40B4-BE49-F238E27FC236}">
                <a16:creationId xmlns:a16="http://schemas.microsoft.com/office/drawing/2014/main" id="{AF603241-A56D-254B-96E7-C7F6BE14A477}"/>
              </a:ext>
            </a:extLst>
          </p:cNvPr>
          <p:cNvSpPr/>
          <p:nvPr userDrawn="1"/>
        </p:nvSpPr>
        <p:spPr bwMode="auto">
          <a:xfrm>
            <a:off x="10654596" y="6238527"/>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a:extLst>
              <a:ext uri="{FF2B5EF4-FFF2-40B4-BE49-F238E27FC236}">
                <a16:creationId xmlns:a16="http://schemas.microsoft.com/office/drawing/2014/main" id="{91E961A4-CE90-BB42-8BD7-456182C2F0ED}"/>
              </a:ext>
            </a:extLst>
          </p:cNvPr>
          <p:cNvSpPr/>
          <p:nvPr userDrawn="1"/>
        </p:nvSpPr>
        <p:spPr bwMode="auto">
          <a:xfrm>
            <a:off x="561520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a:extLst>
              <a:ext uri="{FF2B5EF4-FFF2-40B4-BE49-F238E27FC236}">
                <a16:creationId xmlns:a16="http://schemas.microsoft.com/office/drawing/2014/main" id="{D2A83639-80C6-EA4B-84F8-E3F6371B2266}"/>
              </a:ext>
            </a:extLst>
          </p:cNvPr>
          <p:cNvSpPr/>
          <p:nvPr userDrawn="1"/>
        </p:nvSpPr>
        <p:spPr bwMode="auto">
          <a:xfrm>
            <a:off x="606988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a:extLst>
              <a:ext uri="{FF2B5EF4-FFF2-40B4-BE49-F238E27FC236}">
                <a16:creationId xmlns:a16="http://schemas.microsoft.com/office/drawing/2014/main" id="{9786CC36-310F-6E40-90C7-2FED6BA75B10}"/>
              </a:ext>
            </a:extLst>
          </p:cNvPr>
          <p:cNvSpPr/>
          <p:nvPr userDrawn="1"/>
        </p:nvSpPr>
        <p:spPr bwMode="auto">
          <a:xfrm>
            <a:off x="652998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8" name="Oval 427">
            <a:extLst>
              <a:ext uri="{FF2B5EF4-FFF2-40B4-BE49-F238E27FC236}">
                <a16:creationId xmlns:a16="http://schemas.microsoft.com/office/drawing/2014/main" id="{C103DB69-7E9D-D94E-80E8-29F83E775BA5}"/>
              </a:ext>
            </a:extLst>
          </p:cNvPr>
          <p:cNvSpPr/>
          <p:nvPr userDrawn="1"/>
        </p:nvSpPr>
        <p:spPr bwMode="auto">
          <a:xfrm>
            <a:off x="699007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9" name="Oval 428">
            <a:extLst>
              <a:ext uri="{FF2B5EF4-FFF2-40B4-BE49-F238E27FC236}">
                <a16:creationId xmlns:a16="http://schemas.microsoft.com/office/drawing/2014/main" id="{713167AB-876B-704C-991A-E8D35E938C30}"/>
              </a:ext>
            </a:extLst>
          </p:cNvPr>
          <p:cNvSpPr/>
          <p:nvPr userDrawn="1"/>
        </p:nvSpPr>
        <p:spPr bwMode="auto">
          <a:xfrm>
            <a:off x="744475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a:extLst>
              <a:ext uri="{FF2B5EF4-FFF2-40B4-BE49-F238E27FC236}">
                <a16:creationId xmlns:a16="http://schemas.microsoft.com/office/drawing/2014/main" id="{766AC4EC-A200-8F4B-B965-AFA92D15C779}"/>
              </a:ext>
            </a:extLst>
          </p:cNvPr>
          <p:cNvSpPr/>
          <p:nvPr userDrawn="1"/>
        </p:nvSpPr>
        <p:spPr bwMode="auto">
          <a:xfrm>
            <a:off x="790485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a:extLst>
              <a:ext uri="{FF2B5EF4-FFF2-40B4-BE49-F238E27FC236}">
                <a16:creationId xmlns:a16="http://schemas.microsoft.com/office/drawing/2014/main" id="{994BEB50-3CBD-824D-80E8-138A5CA77AF4}"/>
              </a:ext>
            </a:extLst>
          </p:cNvPr>
          <p:cNvSpPr/>
          <p:nvPr userDrawn="1"/>
        </p:nvSpPr>
        <p:spPr bwMode="auto">
          <a:xfrm>
            <a:off x="286546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2" name="Oval 431">
            <a:extLst>
              <a:ext uri="{FF2B5EF4-FFF2-40B4-BE49-F238E27FC236}">
                <a16:creationId xmlns:a16="http://schemas.microsoft.com/office/drawing/2014/main" id="{A5B29F70-36B5-2845-BCC6-18F8260AFFC9}"/>
              </a:ext>
            </a:extLst>
          </p:cNvPr>
          <p:cNvSpPr/>
          <p:nvPr userDrawn="1"/>
        </p:nvSpPr>
        <p:spPr bwMode="auto">
          <a:xfrm>
            <a:off x="332013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3" name="Oval 432">
            <a:extLst>
              <a:ext uri="{FF2B5EF4-FFF2-40B4-BE49-F238E27FC236}">
                <a16:creationId xmlns:a16="http://schemas.microsoft.com/office/drawing/2014/main" id="{FA82D2F4-1DE7-9246-B596-59C71C84F242}"/>
              </a:ext>
            </a:extLst>
          </p:cNvPr>
          <p:cNvSpPr/>
          <p:nvPr userDrawn="1"/>
        </p:nvSpPr>
        <p:spPr bwMode="auto">
          <a:xfrm>
            <a:off x="378023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a:extLst>
              <a:ext uri="{FF2B5EF4-FFF2-40B4-BE49-F238E27FC236}">
                <a16:creationId xmlns:a16="http://schemas.microsoft.com/office/drawing/2014/main" id="{08F46CB8-7176-4B41-A5A4-52412BED5744}"/>
              </a:ext>
            </a:extLst>
          </p:cNvPr>
          <p:cNvSpPr/>
          <p:nvPr userDrawn="1"/>
        </p:nvSpPr>
        <p:spPr bwMode="auto">
          <a:xfrm>
            <a:off x="424033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a:extLst>
              <a:ext uri="{FF2B5EF4-FFF2-40B4-BE49-F238E27FC236}">
                <a16:creationId xmlns:a16="http://schemas.microsoft.com/office/drawing/2014/main" id="{FE2E6428-BA20-8742-A87B-17FF37CEAF6D}"/>
              </a:ext>
            </a:extLst>
          </p:cNvPr>
          <p:cNvSpPr/>
          <p:nvPr userDrawn="1"/>
        </p:nvSpPr>
        <p:spPr bwMode="auto">
          <a:xfrm>
            <a:off x="469501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6" name="Oval 435">
            <a:extLst>
              <a:ext uri="{FF2B5EF4-FFF2-40B4-BE49-F238E27FC236}">
                <a16:creationId xmlns:a16="http://schemas.microsoft.com/office/drawing/2014/main" id="{53519225-CDBF-194A-BEC5-4AC81296F766}"/>
              </a:ext>
            </a:extLst>
          </p:cNvPr>
          <p:cNvSpPr/>
          <p:nvPr userDrawn="1"/>
        </p:nvSpPr>
        <p:spPr bwMode="auto">
          <a:xfrm>
            <a:off x="515510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7" name="Oval 436">
            <a:extLst>
              <a:ext uri="{FF2B5EF4-FFF2-40B4-BE49-F238E27FC236}">
                <a16:creationId xmlns:a16="http://schemas.microsoft.com/office/drawing/2014/main" id="{30789ACD-FF4E-5F4C-BE40-30FA0110D09A}"/>
              </a:ext>
            </a:extLst>
          </p:cNvPr>
          <p:cNvSpPr/>
          <p:nvPr userDrawn="1"/>
        </p:nvSpPr>
        <p:spPr bwMode="auto">
          <a:xfrm>
            <a:off x="1111469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a:extLst>
              <a:ext uri="{FF2B5EF4-FFF2-40B4-BE49-F238E27FC236}">
                <a16:creationId xmlns:a16="http://schemas.microsoft.com/office/drawing/2014/main" id="{DBA10430-6626-0148-9528-DECE8F83C15E}"/>
              </a:ext>
            </a:extLst>
          </p:cNvPr>
          <p:cNvSpPr/>
          <p:nvPr userDrawn="1"/>
        </p:nvSpPr>
        <p:spPr bwMode="auto">
          <a:xfrm>
            <a:off x="1156937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a:extLst>
              <a:ext uri="{FF2B5EF4-FFF2-40B4-BE49-F238E27FC236}">
                <a16:creationId xmlns:a16="http://schemas.microsoft.com/office/drawing/2014/main" id="{64953427-8548-1F4C-9E86-592459926201}"/>
              </a:ext>
            </a:extLst>
          </p:cNvPr>
          <p:cNvSpPr/>
          <p:nvPr userDrawn="1"/>
        </p:nvSpPr>
        <p:spPr bwMode="auto">
          <a:xfrm>
            <a:off x="1202946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3" name="Oval 442">
            <a:extLst>
              <a:ext uri="{FF2B5EF4-FFF2-40B4-BE49-F238E27FC236}">
                <a16:creationId xmlns:a16="http://schemas.microsoft.com/office/drawing/2014/main" id="{11908DA3-3EAF-2047-BCB2-DA25F3841BA8}"/>
              </a:ext>
            </a:extLst>
          </p:cNvPr>
          <p:cNvSpPr/>
          <p:nvPr userDrawn="1"/>
        </p:nvSpPr>
        <p:spPr bwMode="auto">
          <a:xfrm>
            <a:off x="8364950"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4" name="Oval 443">
            <a:extLst>
              <a:ext uri="{FF2B5EF4-FFF2-40B4-BE49-F238E27FC236}">
                <a16:creationId xmlns:a16="http://schemas.microsoft.com/office/drawing/2014/main" id="{CEE487ED-FAC5-0A41-BC78-64223A2D80A3}"/>
              </a:ext>
            </a:extLst>
          </p:cNvPr>
          <p:cNvSpPr/>
          <p:nvPr userDrawn="1"/>
        </p:nvSpPr>
        <p:spPr bwMode="auto">
          <a:xfrm>
            <a:off x="881962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5" name="Oval 444">
            <a:extLst>
              <a:ext uri="{FF2B5EF4-FFF2-40B4-BE49-F238E27FC236}">
                <a16:creationId xmlns:a16="http://schemas.microsoft.com/office/drawing/2014/main" id="{E03CEDB2-CEEE-E244-8647-C35B700C10C2}"/>
              </a:ext>
            </a:extLst>
          </p:cNvPr>
          <p:cNvSpPr/>
          <p:nvPr userDrawn="1"/>
        </p:nvSpPr>
        <p:spPr bwMode="auto">
          <a:xfrm>
            <a:off x="9279724"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6" name="Oval 445">
            <a:extLst>
              <a:ext uri="{FF2B5EF4-FFF2-40B4-BE49-F238E27FC236}">
                <a16:creationId xmlns:a16="http://schemas.microsoft.com/office/drawing/2014/main" id="{F9F9310A-B540-DF48-B458-AE4E24514BBF}"/>
              </a:ext>
            </a:extLst>
          </p:cNvPr>
          <p:cNvSpPr/>
          <p:nvPr userDrawn="1"/>
        </p:nvSpPr>
        <p:spPr bwMode="auto">
          <a:xfrm>
            <a:off x="9739822"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7" name="Oval 446">
            <a:extLst>
              <a:ext uri="{FF2B5EF4-FFF2-40B4-BE49-F238E27FC236}">
                <a16:creationId xmlns:a16="http://schemas.microsoft.com/office/drawing/2014/main" id="{B8EC0563-FC59-DA42-AF04-1BDE861C2162}"/>
              </a:ext>
            </a:extLst>
          </p:cNvPr>
          <p:cNvSpPr/>
          <p:nvPr userDrawn="1"/>
        </p:nvSpPr>
        <p:spPr bwMode="auto">
          <a:xfrm>
            <a:off x="10194498"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8" name="Oval 447">
            <a:extLst>
              <a:ext uri="{FF2B5EF4-FFF2-40B4-BE49-F238E27FC236}">
                <a16:creationId xmlns:a16="http://schemas.microsoft.com/office/drawing/2014/main" id="{AB066443-C0D5-3246-9CA0-9557985FE410}"/>
              </a:ext>
            </a:extLst>
          </p:cNvPr>
          <p:cNvSpPr/>
          <p:nvPr userDrawn="1"/>
        </p:nvSpPr>
        <p:spPr bwMode="auto">
          <a:xfrm>
            <a:off x="10654596" y="6674354"/>
            <a:ext cx="18000" cy="1800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584787" y="2376659"/>
            <a:ext cx="9144000" cy="1846659"/>
          </a:xfrm>
          <a:noFill/>
        </p:spPr>
        <p:txBody>
          <a:bodyPr lIns="0" tIns="0" rIns="0" bIns="0" anchor="b" anchorCtr="0">
            <a:spAutoFit/>
          </a:bodyPr>
          <a:lstStyle>
            <a:lvl1pPr>
              <a:defRPr sz="60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userDrawn="1">
            <p:ph type="body" sz="quarter" idx="12" hasCustomPrompt="1"/>
          </p:nvPr>
        </p:nvSpPr>
        <p:spPr>
          <a:xfrm>
            <a:off x="584200" y="4263823"/>
            <a:ext cx="9144000" cy="307777"/>
          </a:xfrm>
          <a:noFill/>
        </p:spPr>
        <p:txBody>
          <a:bodyPr wrap="square" lIns="0" tIns="0" rIns="0" bIns="0">
            <a:spAutoFit/>
          </a:bodyPr>
          <a:lstStyle>
            <a:lvl1pPr marL="0" indent="0">
              <a:spcBef>
                <a:spcPts val="0"/>
              </a:spcBef>
              <a:buNone/>
              <a:defRPr sz="2000" spc="0" baseline="0">
                <a:solidFill>
                  <a:schemeClr val="bg1">
                    <a:lumMod val="50000"/>
                    <a:lumOff val="50000"/>
                  </a:schemeClr>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5298001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62"/>
                                        </p:tgtEl>
                                        <p:attrNameLst>
                                          <p:attrName>style.visibility</p:attrName>
                                        </p:attrNameLst>
                                      </p:cBhvr>
                                      <p:to>
                                        <p:strVal val="visible"/>
                                      </p:to>
                                    </p:set>
                                    <p:anim calcmode="lin" valueType="num">
                                      <p:cBhvr>
                                        <p:cTn id="7" dur="250" fill="hold"/>
                                        <p:tgtEl>
                                          <p:spTgt spid="62"/>
                                        </p:tgtEl>
                                        <p:attrNameLst>
                                          <p:attrName>ppt_w</p:attrName>
                                        </p:attrNameLst>
                                      </p:cBhvr>
                                      <p:tavLst>
                                        <p:tav tm="0">
                                          <p:val>
                                            <p:fltVal val="0"/>
                                          </p:val>
                                        </p:tav>
                                        <p:tav tm="100000">
                                          <p:val>
                                            <p:strVal val="#ppt_w"/>
                                          </p:val>
                                        </p:tav>
                                      </p:tavLst>
                                    </p:anim>
                                    <p:anim calcmode="lin" valueType="num">
                                      <p:cBhvr>
                                        <p:cTn id="8" dur="250" fill="hold"/>
                                        <p:tgtEl>
                                          <p:spTgt spid="62"/>
                                        </p:tgtEl>
                                        <p:attrNameLst>
                                          <p:attrName>ppt_h</p:attrName>
                                        </p:attrNameLst>
                                      </p:cBhvr>
                                      <p:tavLst>
                                        <p:tav tm="0">
                                          <p:val>
                                            <p:fltVal val="0"/>
                                          </p:val>
                                        </p:tav>
                                        <p:tav tm="100000">
                                          <p:val>
                                            <p:strVal val="#ppt_h"/>
                                          </p:val>
                                        </p:tav>
                                      </p:tavLst>
                                    </p:anim>
                                    <p:animEffect transition="in" filter="fade">
                                      <p:cBhvr>
                                        <p:cTn id="9" dur="250"/>
                                        <p:tgtEl>
                                          <p:spTgt spid="62"/>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63"/>
                                        </p:tgtEl>
                                        <p:attrNameLst>
                                          <p:attrName>style.visibility</p:attrName>
                                        </p:attrNameLst>
                                      </p:cBhvr>
                                      <p:to>
                                        <p:strVal val="visible"/>
                                      </p:to>
                                    </p:set>
                                    <p:anim calcmode="lin" valueType="num">
                                      <p:cBhvr>
                                        <p:cTn id="12" dur="250" fill="hold"/>
                                        <p:tgtEl>
                                          <p:spTgt spid="63"/>
                                        </p:tgtEl>
                                        <p:attrNameLst>
                                          <p:attrName>ppt_w</p:attrName>
                                        </p:attrNameLst>
                                      </p:cBhvr>
                                      <p:tavLst>
                                        <p:tav tm="0">
                                          <p:val>
                                            <p:fltVal val="0"/>
                                          </p:val>
                                        </p:tav>
                                        <p:tav tm="100000">
                                          <p:val>
                                            <p:strVal val="#ppt_w"/>
                                          </p:val>
                                        </p:tav>
                                      </p:tavLst>
                                    </p:anim>
                                    <p:anim calcmode="lin" valueType="num">
                                      <p:cBhvr>
                                        <p:cTn id="13" dur="250" fill="hold"/>
                                        <p:tgtEl>
                                          <p:spTgt spid="63"/>
                                        </p:tgtEl>
                                        <p:attrNameLst>
                                          <p:attrName>ppt_h</p:attrName>
                                        </p:attrNameLst>
                                      </p:cBhvr>
                                      <p:tavLst>
                                        <p:tav tm="0">
                                          <p:val>
                                            <p:fltVal val="0"/>
                                          </p:val>
                                        </p:tav>
                                        <p:tav tm="100000">
                                          <p:val>
                                            <p:strVal val="#ppt_h"/>
                                          </p:val>
                                        </p:tav>
                                      </p:tavLst>
                                    </p:anim>
                                    <p:animEffect transition="in" filter="fade">
                                      <p:cBhvr>
                                        <p:cTn id="14" dur="250"/>
                                        <p:tgtEl>
                                          <p:spTgt spid="63"/>
                                        </p:tgtEl>
                                      </p:cBhvr>
                                    </p:animEffect>
                                  </p:childTnLst>
                                </p:cTn>
                              </p:par>
                              <p:par>
                                <p:cTn id="15" presetID="53" presetClass="entr" presetSubtype="16" fill="hold" grpId="0" nodeType="withEffect">
                                  <p:stCondLst>
                                    <p:cond delay="1500"/>
                                  </p:stCondLst>
                                  <p:childTnLst>
                                    <p:set>
                                      <p:cBhvr>
                                        <p:cTn id="16" dur="1" fill="hold">
                                          <p:stCondLst>
                                            <p:cond delay="0"/>
                                          </p:stCondLst>
                                        </p:cTn>
                                        <p:tgtEl>
                                          <p:spTgt spid="64"/>
                                        </p:tgtEl>
                                        <p:attrNameLst>
                                          <p:attrName>style.visibility</p:attrName>
                                        </p:attrNameLst>
                                      </p:cBhvr>
                                      <p:to>
                                        <p:strVal val="visible"/>
                                      </p:to>
                                    </p:set>
                                    <p:anim calcmode="lin" valueType="num">
                                      <p:cBhvr>
                                        <p:cTn id="17" dur="250" fill="hold"/>
                                        <p:tgtEl>
                                          <p:spTgt spid="64"/>
                                        </p:tgtEl>
                                        <p:attrNameLst>
                                          <p:attrName>ppt_w</p:attrName>
                                        </p:attrNameLst>
                                      </p:cBhvr>
                                      <p:tavLst>
                                        <p:tav tm="0">
                                          <p:val>
                                            <p:fltVal val="0"/>
                                          </p:val>
                                        </p:tav>
                                        <p:tav tm="100000">
                                          <p:val>
                                            <p:strVal val="#ppt_w"/>
                                          </p:val>
                                        </p:tav>
                                      </p:tavLst>
                                    </p:anim>
                                    <p:anim calcmode="lin" valueType="num">
                                      <p:cBhvr>
                                        <p:cTn id="18" dur="250" fill="hold"/>
                                        <p:tgtEl>
                                          <p:spTgt spid="64"/>
                                        </p:tgtEl>
                                        <p:attrNameLst>
                                          <p:attrName>ppt_h</p:attrName>
                                        </p:attrNameLst>
                                      </p:cBhvr>
                                      <p:tavLst>
                                        <p:tav tm="0">
                                          <p:val>
                                            <p:fltVal val="0"/>
                                          </p:val>
                                        </p:tav>
                                        <p:tav tm="100000">
                                          <p:val>
                                            <p:strVal val="#ppt_h"/>
                                          </p:val>
                                        </p:tav>
                                      </p:tavLst>
                                    </p:anim>
                                    <p:animEffect transition="in" filter="fade">
                                      <p:cBhvr>
                                        <p:cTn id="19" dur="250"/>
                                        <p:tgtEl>
                                          <p:spTgt spid="64"/>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 calcmode="lin" valueType="num">
                                      <p:cBhvr>
                                        <p:cTn id="22" dur="250" fill="hold"/>
                                        <p:tgtEl>
                                          <p:spTgt spid="71"/>
                                        </p:tgtEl>
                                        <p:attrNameLst>
                                          <p:attrName>ppt_w</p:attrName>
                                        </p:attrNameLst>
                                      </p:cBhvr>
                                      <p:tavLst>
                                        <p:tav tm="0">
                                          <p:val>
                                            <p:fltVal val="0"/>
                                          </p:val>
                                        </p:tav>
                                        <p:tav tm="100000">
                                          <p:val>
                                            <p:strVal val="#ppt_w"/>
                                          </p:val>
                                        </p:tav>
                                      </p:tavLst>
                                    </p:anim>
                                    <p:anim calcmode="lin" valueType="num">
                                      <p:cBhvr>
                                        <p:cTn id="23" dur="250" fill="hold"/>
                                        <p:tgtEl>
                                          <p:spTgt spid="71"/>
                                        </p:tgtEl>
                                        <p:attrNameLst>
                                          <p:attrName>ppt_h</p:attrName>
                                        </p:attrNameLst>
                                      </p:cBhvr>
                                      <p:tavLst>
                                        <p:tav tm="0">
                                          <p:val>
                                            <p:fltVal val="0"/>
                                          </p:val>
                                        </p:tav>
                                        <p:tav tm="100000">
                                          <p:val>
                                            <p:strVal val="#ppt_h"/>
                                          </p:val>
                                        </p:tav>
                                      </p:tavLst>
                                    </p:anim>
                                    <p:animEffect transition="in" filter="fade">
                                      <p:cBhvr>
                                        <p:cTn id="24" dur="250"/>
                                        <p:tgtEl>
                                          <p:spTgt spid="71"/>
                                        </p:tgtEl>
                                      </p:cBhvr>
                                    </p:animEffect>
                                  </p:childTnLst>
                                </p:cTn>
                              </p:par>
                              <p:par>
                                <p:cTn id="25" presetID="53" presetClass="entr" presetSubtype="16" fill="hold" grpId="0" nodeType="withEffect">
                                  <p:stCondLst>
                                    <p:cond delay="750"/>
                                  </p:stCondLst>
                                  <p:childTnLst>
                                    <p:set>
                                      <p:cBhvr>
                                        <p:cTn id="26" dur="1" fill="hold">
                                          <p:stCondLst>
                                            <p:cond delay="0"/>
                                          </p:stCondLst>
                                        </p:cTn>
                                        <p:tgtEl>
                                          <p:spTgt spid="72"/>
                                        </p:tgtEl>
                                        <p:attrNameLst>
                                          <p:attrName>style.visibility</p:attrName>
                                        </p:attrNameLst>
                                      </p:cBhvr>
                                      <p:to>
                                        <p:strVal val="visible"/>
                                      </p:to>
                                    </p:set>
                                    <p:anim calcmode="lin" valueType="num">
                                      <p:cBhvr>
                                        <p:cTn id="27" dur="250" fill="hold"/>
                                        <p:tgtEl>
                                          <p:spTgt spid="72"/>
                                        </p:tgtEl>
                                        <p:attrNameLst>
                                          <p:attrName>ppt_w</p:attrName>
                                        </p:attrNameLst>
                                      </p:cBhvr>
                                      <p:tavLst>
                                        <p:tav tm="0">
                                          <p:val>
                                            <p:fltVal val="0"/>
                                          </p:val>
                                        </p:tav>
                                        <p:tav tm="100000">
                                          <p:val>
                                            <p:strVal val="#ppt_w"/>
                                          </p:val>
                                        </p:tav>
                                      </p:tavLst>
                                    </p:anim>
                                    <p:anim calcmode="lin" valueType="num">
                                      <p:cBhvr>
                                        <p:cTn id="28" dur="250" fill="hold"/>
                                        <p:tgtEl>
                                          <p:spTgt spid="72"/>
                                        </p:tgtEl>
                                        <p:attrNameLst>
                                          <p:attrName>ppt_h</p:attrName>
                                        </p:attrNameLst>
                                      </p:cBhvr>
                                      <p:tavLst>
                                        <p:tav tm="0">
                                          <p:val>
                                            <p:fltVal val="0"/>
                                          </p:val>
                                        </p:tav>
                                        <p:tav tm="100000">
                                          <p:val>
                                            <p:strVal val="#ppt_h"/>
                                          </p:val>
                                        </p:tav>
                                      </p:tavLst>
                                    </p:anim>
                                    <p:animEffect transition="in" filter="fade">
                                      <p:cBhvr>
                                        <p:cTn id="29" dur="250"/>
                                        <p:tgtEl>
                                          <p:spTgt spid="72"/>
                                        </p:tgtEl>
                                      </p:cBhvr>
                                    </p:animEffect>
                                  </p:childTnLst>
                                </p:cTn>
                              </p:par>
                              <p:par>
                                <p:cTn id="30" presetID="53" presetClass="entr" presetSubtype="16"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250" fill="hold"/>
                                        <p:tgtEl>
                                          <p:spTgt spid="73"/>
                                        </p:tgtEl>
                                        <p:attrNameLst>
                                          <p:attrName>ppt_w</p:attrName>
                                        </p:attrNameLst>
                                      </p:cBhvr>
                                      <p:tavLst>
                                        <p:tav tm="0">
                                          <p:val>
                                            <p:fltVal val="0"/>
                                          </p:val>
                                        </p:tav>
                                        <p:tav tm="100000">
                                          <p:val>
                                            <p:strVal val="#ppt_w"/>
                                          </p:val>
                                        </p:tav>
                                      </p:tavLst>
                                    </p:anim>
                                    <p:anim calcmode="lin" valueType="num">
                                      <p:cBhvr>
                                        <p:cTn id="33" dur="250" fill="hold"/>
                                        <p:tgtEl>
                                          <p:spTgt spid="73"/>
                                        </p:tgtEl>
                                        <p:attrNameLst>
                                          <p:attrName>ppt_h</p:attrName>
                                        </p:attrNameLst>
                                      </p:cBhvr>
                                      <p:tavLst>
                                        <p:tav tm="0">
                                          <p:val>
                                            <p:fltVal val="0"/>
                                          </p:val>
                                        </p:tav>
                                        <p:tav tm="100000">
                                          <p:val>
                                            <p:strVal val="#ppt_h"/>
                                          </p:val>
                                        </p:tav>
                                      </p:tavLst>
                                    </p:anim>
                                    <p:animEffect transition="in" filter="fade">
                                      <p:cBhvr>
                                        <p:cTn id="34" dur="250"/>
                                        <p:tgtEl>
                                          <p:spTgt spid="73"/>
                                        </p:tgtEl>
                                      </p:cBhvr>
                                    </p:animEffect>
                                  </p:childTnLst>
                                </p:cTn>
                              </p:par>
                              <p:par>
                                <p:cTn id="35" presetID="53" presetClass="entr" presetSubtype="16" fill="hold" grpId="0" nodeType="withEffect">
                                  <p:stCondLst>
                                    <p:cond delay="1750"/>
                                  </p:stCondLst>
                                  <p:childTnLst>
                                    <p:set>
                                      <p:cBhvr>
                                        <p:cTn id="36" dur="1" fill="hold">
                                          <p:stCondLst>
                                            <p:cond delay="0"/>
                                          </p:stCondLst>
                                        </p:cTn>
                                        <p:tgtEl>
                                          <p:spTgt spid="87"/>
                                        </p:tgtEl>
                                        <p:attrNameLst>
                                          <p:attrName>style.visibility</p:attrName>
                                        </p:attrNameLst>
                                      </p:cBhvr>
                                      <p:to>
                                        <p:strVal val="visible"/>
                                      </p:to>
                                    </p:set>
                                    <p:anim calcmode="lin" valueType="num">
                                      <p:cBhvr>
                                        <p:cTn id="37" dur="250" fill="hold"/>
                                        <p:tgtEl>
                                          <p:spTgt spid="87"/>
                                        </p:tgtEl>
                                        <p:attrNameLst>
                                          <p:attrName>ppt_w</p:attrName>
                                        </p:attrNameLst>
                                      </p:cBhvr>
                                      <p:tavLst>
                                        <p:tav tm="0">
                                          <p:val>
                                            <p:fltVal val="0"/>
                                          </p:val>
                                        </p:tav>
                                        <p:tav tm="100000">
                                          <p:val>
                                            <p:strVal val="#ppt_w"/>
                                          </p:val>
                                        </p:tav>
                                      </p:tavLst>
                                    </p:anim>
                                    <p:anim calcmode="lin" valueType="num">
                                      <p:cBhvr>
                                        <p:cTn id="38" dur="250" fill="hold"/>
                                        <p:tgtEl>
                                          <p:spTgt spid="87"/>
                                        </p:tgtEl>
                                        <p:attrNameLst>
                                          <p:attrName>ppt_h</p:attrName>
                                        </p:attrNameLst>
                                      </p:cBhvr>
                                      <p:tavLst>
                                        <p:tav tm="0">
                                          <p:val>
                                            <p:fltVal val="0"/>
                                          </p:val>
                                        </p:tav>
                                        <p:tav tm="100000">
                                          <p:val>
                                            <p:strVal val="#ppt_h"/>
                                          </p:val>
                                        </p:tav>
                                      </p:tavLst>
                                    </p:anim>
                                    <p:animEffect transition="in" filter="fade">
                                      <p:cBhvr>
                                        <p:cTn id="39" dur="250"/>
                                        <p:tgtEl>
                                          <p:spTgt spid="87"/>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88"/>
                                        </p:tgtEl>
                                        <p:attrNameLst>
                                          <p:attrName>style.visibility</p:attrName>
                                        </p:attrNameLst>
                                      </p:cBhvr>
                                      <p:to>
                                        <p:strVal val="visible"/>
                                      </p:to>
                                    </p:set>
                                    <p:anim calcmode="lin" valueType="num">
                                      <p:cBhvr>
                                        <p:cTn id="42" dur="250" fill="hold"/>
                                        <p:tgtEl>
                                          <p:spTgt spid="88"/>
                                        </p:tgtEl>
                                        <p:attrNameLst>
                                          <p:attrName>ppt_w</p:attrName>
                                        </p:attrNameLst>
                                      </p:cBhvr>
                                      <p:tavLst>
                                        <p:tav tm="0">
                                          <p:val>
                                            <p:fltVal val="0"/>
                                          </p:val>
                                        </p:tav>
                                        <p:tav tm="100000">
                                          <p:val>
                                            <p:strVal val="#ppt_w"/>
                                          </p:val>
                                        </p:tav>
                                      </p:tavLst>
                                    </p:anim>
                                    <p:anim calcmode="lin" valueType="num">
                                      <p:cBhvr>
                                        <p:cTn id="43" dur="250" fill="hold"/>
                                        <p:tgtEl>
                                          <p:spTgt spid="88"/>
                                        </p:tgtEl>
                                        <p:attrNameLst>
                                          <p:attrName>ppt_h</p:attrName>
                                        </p:attrNameLst>
                                      </p:cBhvr>
                                      <p:tavLst>
                                        <p:tav tm="0">
                                          <p:val>
                                            <p:fltVal val="0"/>
                                          </p:val>
                                        </p:tav>
                                        <p:tav tm="100000">
                                          <p:val>
                                            <p:strVal val="#ppt_h"/>
                                          </p:val>
                                        </p:tav>
                                      </p:tavLst>
                                    </p:anim>
                                    <p:animEffect transition="in" filter="fade">
                                      <p:cBhvr>
                                        <p:cTn id="44" dur="250"/>
                                        <p:tgtEl>
                                          <p:spTgt spid="88"/>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89"/>
                                        </p:tgtEl>
                                        <p:attrNameLst>
                                          <p:attrName>style.visibility</p:attrName>
                                        </p:attrNameLst>
                                      </p:cBhvr>
                                      <p:to>
                                        <p:strVal val="visible"/>
                                      </p:to>
                                    </p:set>
                                    <p:anim calcmode="lin" valueType="num">
                                      <p:cBhvr>
                                        <p:cTn id="47" dur="250" fill="hold"/>
                                        <p:tgtEl>
                                          <p:spTgt spid="89"/>
                                        </p:tgtEl>
                                        <p:attrNameLst>
                                          <p:attrName>ppt_w</p:attrName>
                                        </p:attrNameLst>
                                      </p:cBhvr>
                                      <p:tavLst>
                                        <p:tav tm="0">
                                          <p:val>
                                            <p:fltVal val="0"/>
                                          </p:val>
                                        </p:tav>
                                        <p:tav tm="100000">
                                          <p:val>
                                            <p:strVal val="#ppt_w"/>
                                          </p:val>
                                        </p:tav>
                                      </p:tavLst>
                                    </p:anim>
                                    <p:anim calcmode="lin" valueType="num">
                                      <p:cBhvr>
                                        <p:cTn id="48" dur="250" fill="hold"/>
                                        <p:tgtEl>
                                          <p:spTgt spid="89"/>
                                        </p:tgtEl>
                                        <p:attrNameLst>
                                          <p:attrName>ppt_h</p:attrName>
                                        </p:attrNameLst>
                                      </p:cBhvr>
                                      <p:tavLst>
                                        <p:tav tm="0">
                                          <p:val>
                                            <p:fltVal val="0"/>
                                          </p:val>
                                        </p:tav>
                                        <p:tav tm="100000">
                                          <p:val>
                                            <p:strVal val="#ppt_h"/>
                                          </p:val>
                                        </p:tav>
                                      </p:tavLst>
                                    </p:anim>
                                    <p:animEffect transition="in" filter="fade">
                                      <p:cBhvr>
                                        <p:cTn id="49" dur="250"/>
                                        <p:tgtEl>
                                          <p:spTgt spid="89"/>
                                        </p:tgtEl>
                                      </p:cBhvr>
                                    </p:animEffect>
                                  </p:childTnLst>
                                </p:cTn>
                              </p:par>
                              <p:par>
                                <p:cTn id="50" presetID="53" presetClass="entr" presetSubtype="16" fill="hold" grpId="0" nodeType="withEffect">
                                  <p:stCondLst>
                                    <p:cond delay="2250"/>
                                  </p:stCondLst>
                                  <p:childTnLst>
                                    <p:set>
                                      <p:cBhvr>
                                        <p:cTn id="51" dur="1" fill="hold">
                                          <p:stCondLst>
                                            <p:cond delay="0"/>
                                          </p:stCondLst>
                                        </p:cTn>
                                        <p:tgtEl>
                                          <p:spTgt spid="95"/>
                                        </p:tgtEl>
                                        <p:attrNameLst>
                                          <p:attrName>style.visibility</p:attrName>
                                        </p:attrNameLst>
                                      </p:cBhvr>
                                      <p:to>
                                        <p:strVal val="visible"/>
                                      </p:to>
                                    </p:set>
                                    <p:anim calcmode="lin" valueType="num">
                                      <p:cBhvr>
                                        <p:cTn id="52" dur="250" fill="hold"/>
                                        <p:tgtEl>
                                          <p:spTgt spid="95"/>
                                        </p:tgtEl>
                                        <p:attrNameLst>
                                          <p:attrName>ppt_w</p:attrName>
                                        </p:attrNameLst>
                                      </p:cBhvr>
                                      <p:tavLst>
                                        <p:tav tm="0">
                                          <p:val>
                                            <p:fltVal val="0"/>
                                          </p:val>
                                        </p:tav>
                                        <p:tav tm="100000">
                                          <p:val>
                                            <p:strVal val="#ppt_w"/>
                                          </p:val>
                                        </p:tav>
                                      </p:tavLst>
                                    </p:anim>
                                    <p:anim calcmode="lin" valueType="num">
                                      <p:cBhvr>
                                        <p:cTn id="53" dur="250" fill="hold"/>
                                        <p:tgtEl>
                                          <p:spTgt spid="95"/>
                                        </p:tgtEl>
                                        <p:attrNameLst>
                                          <p:attrName>ppt_h</p:attrName>
                                        </p:attrNameLst>
                                      </p:cBhvr>
                                      <p:tavLst>
                                        <p:tav tm="0">
                                          <p:val>
                                            <p:fltVal val="0"/>
                                          </p:val>
                                        </p:tav>
                                        <p:tav tm="100000">
                                          <p:val>
                                            <p:strVal val="#ppt_h"/>
                                          </p:val>
                                        </p:tav>
                                      </p:tavLst>
                                    </p:anim>
                                    <p:animEffect transition="in" filter="fade">
                                      <p:cBhvr>
                                        <p:cTn id="54" dur="250"/>
                                        <p:tgtEl>
                                          <p:spTgt spid="95"/>
                                        </p:tgtEl>
                                      </p:cBhvr>
                                    </p:animEffect>
                                  </p:childTnLst>
                                </p:cTn>
                              </p:par>
                              <p:par>
                                <p:cTn id="55" presetID="53" presetClass="entr" presetSubtype="16" fill="hold" grpId="0" nodeType="withEffect">
                                  <p:stCondLst>
                                    <p:cond delay="1000"/>
                                  </p:stCondLst>
                                  <p:childTnLst>
                                    <p:set>
                                      <p:cBhvr>
                                        <p:cTn id="56" dur="1" fill="hold">
                                          <p:stCondLst>
                                            <p:cond delay="0"/>
                                          </p:stCondLst>
                                        </p:cTn>
                                        <p:tgtEl>
                                          <p:spTgt spid="96"/>
                                        </p:tgtEl>
                                        <p:attrNameLst>
                                          <p:attrName>style.visibility</p:attrName>
                                        </p:attrNameLst>
                                      </p:cBhvr>
                                      <p:to>
                                        <p:strVal val="visible"/>
                                      </p:to>
                                    </p:set>
                                    <p:anim calcmode="lin" valueType="num">
                                      <p:cBhvr>
                                        <p:cTn id="57" dur="250" fill="hold"/>
                                        <p:tgtEl>
                                          <p:spTgt spid="96"/>
                                        </p:tgtEl>
                                        <p:attrNameLst>
                                          <p:attrName>ppt_w</p:attrName>
                                        </p:attrNameLst>
                                      </p:cBhvr>
                                      <p:tavLst>
                                        <p:tav tm="0">
                                          <p:val>
                                            <p:fltVal val="0"/>
                                          </p:val>
                                        </p:tav>
                                        <p:tav tm="100000">
                                          <p:val>
                                            <p:strVal val="#ppt_w"/>
                                          </p:val>
                                        </p:tav>
                                      </p:tavLst>
                                    </p:anim>
                                    <p:anim calcmode="lin" valueType="num">
                                      <p:cBhvr>
                                        <p:cTn id="58" dur="250" fill="hold"/>
                                        <p:tgtEl>
                                          <p:spTgt spid="96"/>
                                        </p:tgtEl>
                                        <p:attrNameLst>
                                          <p:attrName>ppt_h</p:attrName>
                                        </p:attrNameLst>
                                      </p:cBhvr>
                                      <p:tavLst>
                                        <p:tav tm="0">
                                          <p:val>
                                            <p:fltVal val="0"/>
                                          </p:val>
                                        </p:tav>
                                        <p:tav tm="100000">
                                          <p:val>
                                            <p:strVal val="#ppt_h"/>
                                          </p:val>
                                        </p:tav>
                                      </p:tavLst>
                                    </p:anim>
                                    <p:animEffect transition="in" filter="fade">
                                      <p:cBhvr>
                                        <p:cTn id="59" dur="250"/>
                                        <p:tgtEl>
                                          <p:spTgt spid="96"/>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97"/>
                                        </p:tgtEl>
                                        <p:attrNameLst>
                                          <p:attrName>style.visibility</p:attrName>
                                        </p:attrNameLst>
                                      </p:cBhvr>
                                      <p:to>
                                        <p:strVal val="visible"/>
                                      </p:to>
                                    </p:set>
                                    <p:anim calcmode="lin" valueType="num">
                                      <p:cBhvr>
                                        <p:cTn id="62" dur="250" fill="hold"/>
                                        <p:tgtEl>
                                          <p:spTgt spid="97"/>
                                        </p:tgtEl>
                                        <p:attrNameLst>
                                          <p:attrName>ppt_w</p:attrName>
                                        </p:attrNameLst>
                                      </p:cBhvr>
                                      <p:tavLst>
                                        <p:tav tm="0">
                                          <p:val>
                                            <p:fltVal val="0"/>
                                          </p:val>
                                        </p:tav>
                                        <p:tav tm="100000">
                                          <p:val>
                                            <p:strVal val="#ppt_w"/>
                                          </p:val>
                                        </p:tav>
                                      </p:tavLst>
                                    </p:anim>
                                    <p:anim calcmode="lin" valueType="num">
                                      <p:cBhvr>
                                        <p:cTn id="63" dur="250" fill="hold"/>
                                        <p:tgtEl>
                                          <p:spTgt spid="97"/>
                                        </p:tgtEl>
                                        <p:attrNameLst>
                                          <p:attrName>ppt_h</p:attrName>
                                        </p:attrNameLst>
                                      </p:cBhvr>
                                      <p:tavLst>
                                        <p:tav tm="0">
                                          <p:val>
                                            <p:fltVal val="0"/>
                                          </p:val>
                                        </p:tav>
                                        <p:tav tm="100000">
                                          <p:val>
                                            <p:strVal val="#ppt_h"/>
                                          </p:val>
                                        </p:tav>
                                      </p:tavLst>
                                    </p:anim>
                                    <p:animEffect transition="in" filter="fade">
                                      <p:cBhvr>
                                        <p:cTn id="64" dur="250"/>
                                        <p:tgtEl>
                                          <p:spTgt spid="97"/>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98"/>
                                        </p:tgtEl>
                                        <p:attrNameLst>
                                          <p:attrName>style.visibility</p:attrName>
                                        </p:attrNameLst>
                                      </p:cBhvr>
                                      <p:to>
                                        <p:strVal val="visible"/>
                                      </p:to>
                                    </p:set>
                                    <p:anim calcmode="lin" valueType="num">
                                      <p:cBhvr>
                                        <p:cTn id="67" dur="250" fill="hold"/>
                                        <p:tgtEl>
                                          <p:spTgt spid="98"/>
                                        </p:tgtEl>
                                        <p:attrNameLst>
                                          <p:attrName>ppt_w</p:attrName>
                                        </p:attrNameLst>
                                      </p:cBhvr>
                                      <p:tavLst>
                                        <p:tav tm="0">
                                          <p:val>
                                            <p:fltVal val="0"/>
                                          </p:val>
                                        </p:tav>
                                        <p:tav tm="100000">
                                          <p:val>
                                            <p:strVal val="#ppt_w"/>
                                          </p:val>
                                        </p:tav>
                                      </p:tavLst>
                                    </p:anim>
                                    <p:anim calcmode="lin" valueType="num">
                                      <p:cBhvr>
                                        <p:cTn id="68" dur="250" fill="hold"/>
                                        <p:tgtEl>
                                          <p:spTgt spid="98"/>
                                        </p:tgtEl>
                                        <p:attrNameLst>
                                          <p:attrName>ppt_h</p:attrName>
                                        </p:attrNameLst>
                                      </p:cBhvr>
                                      <p:tavLst>
                                        <p:tav tm="0">
                                          <p:val>
                                            <p:fltVal val="0"/>
                                          </p:val>
                                        </p:tav>
                                        <p:tav tm="100000">
                                          <p:val>
                                            <p:strVal val="#ppt_h"/>
                                          </p:val>
                                        </p:tav>
                                      </p:tavLst>
                                    </p:anim>
                                    <p:animEffect transition="in" filter="fade">
                                      <p:cBhvr>
                                        <p:cTn id="69" dur="250"/>
                                        <p:tgtEl>
                                          <p:spTgt spid="98"/>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112"/>
                                        </p:tgtEl>
                                        <p:attrNameLst>
                                          <p:attrName>style.visibility</p:attrName>
                                        </p:attrNameLst>
                                      </p:cBhvr>
                                      <p:to>
                                        <p:strVal val="visible"/>
                                      </p:to>
                                    </p:set>
                                    <p:anim calcmode="lin" valueType="num">
                                      <p:cBhvr>
                                        <p:cTn id="72" dur="250" fill="hold"/>
                                        <p:tgtEl>
                                          <p:spTgt spid="112"/>
                                        </p:tgtEl>
                                        <p:attrNameLst>
                                          <p:attrName>ppt_w</p:attrName>
                                        </p:attrNameLst>
                                      </p:cBhvr>
                                      <p:tavLst>
                                        <p:tav tm="0">
                                          <p:val>
                                            <p:fltVal val="0"/>
                                          </p:val>
                                        </p:tav>
                                        <p:tav tm="100000">
                                          <p:val>
                                            <p:strVal val="#ppt_w"/>
                                          </p:val>
                                        </p:tav>
                                      </p:tavLst>
                                    </p:anim>
                                    <p:anim calcmode="lin" valueType="num">
                                      <p:cBhvr>
                                        <p:cTn id="73" dur="250" fill="hold"/>
                                        <p:tgtEl>
                                          <p:spTgt spid="112"/>
                                        </p:tgtEl>
                                        <p:attrNameLst>
                                          <p:attrName>ppt_h</p:attrName>
                                        </p:attrNameLst>
                                      </p:cBhvr>
                                      <p:tavLst>
                                        <p:tav tm="0">
                                          <p:val>
                                            <p:fltVal val="0"/>
                                          </p:val>
                                        </p:tav>
                                        <p:tav tm="100000">
                                          <p:val>
                                            <p:strVal val="#ppt_h"/>
                                          </p:val>
                                        </p:tav>
                                      </p:tavLst>
                                    </p:anim>
                                    <p:animEffect transition="in" filter="fade">
                                      <p:cBhvr>
                                        <p:cTn id="74" dur="250"/>
                                        <p:tgtEl>
                                          <p:spTgt spid="112"/>
                                        </p:tgtEl>
                                      </p:cBhvr>
                                    </p:animEffect>
                                  </p:childTnLst>
                                </p:cTn>
                              </p:par>
                              <p:par>
                                <p:cTn id="75" presetID="53" presetClass="entr" presetSubtype="16" fill="hold" grpId="0" nodeType="withEffect">
                                  <p:stCondLst>
                                    <p:cond delay="1000"/>
                                  </p:stCondLst>
                                  <p:childTnLst>
                                    <p:set>
                                      <p:cBhvr>
                                        <p:cTn id="76" dur="1" fill="hold">
                                          <p:stCondLst>
                                            <p:cond delay="0"/>
                                          </p:stCondLst>
                                        </p:cTn>
                                        <p:tgtEl>
                                          <p:spTgt spid="113"/>
                                        </p:tgtEl>
                                        <p:attrNameLst>
                                          <p:attrName>style.visibility</p:attrName>
                                        </p:attrNameLst>
                                      </p:cBhvr>
                                      <p:to>
                                        <p:strVal val="visible"/>
                                      </p:to>
                                    </p:set>
                                    <p:anim calcmode="lin" valueType="num">
                                      <p:cBhvr>
                                        <p:cTn id="77" dur="250" fill="hold"/>
                                        <p:tgtEl>
                                          <p:spTgt spid="113"/>
                                        </p:tgtEl>
                                        <p:attrNameLst>
                                          <p:attrName>ppt_w</p:attrName>
                                        </p:attrNameLst>
                                      </p:cBhvr>
                                      <p:tavLst>
                                        <p:tav tm="0">
                                          <p:val>
                                            <p:fltVal val="0"/>
                                          </p:val>
                                        </p:tav>
                                        <p:tav tm="100000">
                                          <p:val>
                                            <p:strVal val="#ppt_w"/>
                                          </p:val>
                                        </p:tav>
                                      </p:tavLst>
                                    </p:anim>
                                    <p:anim calcmode="lin" valueType="num">
                                      <p:cBhvr>
                                        <p:cTn id="78" dur="250" fill="hold"/>
                                        <p:tgtEl>
                                          <p:spTgt spid="113"/>
                                        </p:tgtEl>
                                        <p:attrNameLst>
                                          <p:attrName>ppt_h</p:attrName>
                                        </p:attrNameLst>
                                      </p:cBhvr>
                                      <p:tavLst>
                                        <p:tav tm="0">
                                          <p:val>
                                            <p:fltVal val="0"/>
                                          </p:val>
                                        </p:tav>
                                        <p:tav tm="100000">
                                          <p:val>
                                            <p:strVal val="#ppt_h"/>
                                          </p:val>
                                        </p:tav>
                                      </p:tavLst>
                                    </p:anim>
                                    <p:animEffect transition="in" filter="fade">
                                      <p:cBhvr>
                                        <p:cTn id="79" dur="250"/>
                                        <p:tgtEl>
                                          <p:spTgt spid="113"/>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114"/>
                                        </p:tgtEl>
                                        <p:attrNameLst>
                                          <p:attrName>style.visibility</p:attrName>
                                        </p:attrNameLst>
                                      </p:cBhvr>
                                      <p:to>
                                        <p:strVal val="visible"/>
                                      </p:to>
                                    </p:set>
                                    <p:anim calcmode="lin" valueType="num">
                                      <p:cBhvr>
                                        <p:cTn id="82" dur="250" fill="hold"/>
                                        <p:tgtEl>
                                          <p:spTgt spid="114"/>
                                        </p:tgtEl>
                                        <p:attrNameLst>
                                          <p:attrName>ppt_w</p:attrName>
                                        </p:attrNameLst>
                                      </p:cBhvr>
                                      <p:tavLst>
                                        <p:tav tm="0">
                                          <p:val>
                                            <p:fltVal val="0"/>
                                          </p:val>
                                        </p:tav>
                                        <p:tav tm="100000">
                                          <p:val>
                                            <p:strVal val="#ppt_w"/>
                                          </p:val>
                                        </p:tav>
                                      </p:tavLst>
                                    </p:anim>
                                    <p:anim calcmode="lin" valueType="num">
                                      <p:cBhvr>
                                        <p:cTn id="83" dur="250" fill="hold"/>
                                        <p:tgtEl>
                                          <p:spTgt spid="114"/>
                                        </p:tgtEl>
                                        <p:attrNameLst>
                                          <p:attrName>ppt_h</p:attrName>
                                        </p:attrNameLst>
                                      </p:cBhvr>
                                      <p:tavLst>
                                        <p:tav tm="0">
                                          <p:val>
                                            <p:fltVal val="0"/>
                                          </p:val>
                                        </p:tav>
                                        <p:tav tm="100000">
                                          <p:val>
                                            <p:strVal val="#ppt_h"/>
                                          </p:val>
                                        </p:tav>
                                      </p:tavLst>
                                    </p:anim>
                                    <p:animEffect transition="in" filter="fade">
                                      <p:cBhvr>
                                        <p:cTn id="84" dur="250"/>
                                        <p:tgtEl>
                                          <p:spTgt spid="114"/>
                                        </p:tgtEl>
                                      </p:cBhvr>
                                    </p:animEffect>
                                  </p:childTnLst>
                                </p:cTn>
                              </p:par>
                              <p:par>
                                <p:cTn id="85" presetID="53" presetClass="entr" presetSubtype="16" fill="hold" grpId="0" nodeType="withEffect">
                                  <p:stCondLst>
                                    <p:cond delay="300"/>
                                  </p:stCondLst>
                                  <p:childTnLst>
                                    <p:set>
                                      <p:cBhvr>
                                        <p:cTn id="86" dur="1" fill="hold">
                                          <p:stCondLst>
                                            <p:cond delay="0"/>
                                          </p:stCondLst>
                                        </p:cTn>
                                        <p:tgtEl>
                                          <p:spTgt spid="119"/>
                                        </p:tgtEl>
                                        <p:attrNameLst>
                                          <p:attrName>style.visibility</p:attrName>
                                        </p:attrNameLst>
                                      </p:cBhvr>
                                      <p:to>
                                        <p:strVal val="visible"/>
                                      </p:to>
                                    </p:set>
                                    <p:anim calcmode="lin" valueType="num">
                                      <p:cBhvr>
                                        <p:cTn id="87" dur="250" fill="hold"/>
                                        <p:tgtEl>
                                          <p:spTgt spid="119"/>
                                        </p:tgtEl>
                                        <p:attrNameLst>
                                          <p:attrName>ppt_w</p:attrName>
                                        </p:attrNameLst>
                                      </p:cBhvr>
                                      <p:tavLst>
                                        <p:tav tm="0">
                                          <p:val>
                                            <p:fltVal val="0"/>
                                          </p:val>
                                        </p:tav>
                                        <p:tav tm="100000">
                                          <p:val>
                                            <p:strVal val="#ppt_w"/>
                                          </p:val>
                                        </p:tav>
                                      </p:tavLst>
                                    </p:anim>
                                    <p:anim calcmode="lin" valueType="num">
                                      <p:cBhvr>
                                        <p:cTn id="88" dur="250" fill="hold"/>
                                        <p:tgtEl>
                                          <p:spTgt spid="119"/>
                                        </p:tgtEl>
                                        <p:attrNameLst>
                                          <p:attrName>ppt_h</p:attrName>
                                        </p:attrNameLst>
                                      </p:cBhvr>
                                      <p:tavLst>
                                        <p:tav tm="0">
                                          <p:val>
                                            <p:fltVal val="0"/>
                                          </p:val>
                                        </p:tav>
                                        <p:tav tm="100000">
                                          <p:val>
                                            <p:strVal val="#ppt_h"/>
                                          </p:val>
                                        </p:tav>
                                      </p:tavLst>
                                    </p:anim>
                                    <p:animEffect transition="in" filter="fade">
                                      <p:cBhvr>
                                        <p:cTn id="89" dur="250"/>
                                        <p:tgtEl>
                                          <p:spTgt spid="11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20"/>
                                        </p:tgtEl>
                                        <p:attrNameLst>
                                          <p:attrName>style.visibility</p:attrName>
                                        </p:attrNameLst>
                                      </p:cBhvr>
                                      <p:to>
                                        <p:strVal val="visible"/>
                                      </p:to>
                                    </p:set>
                                    <p:anim calcmode="lin" valueType="num">
                                      <p:cBhvr>
                                        <p:cTn id="92" dur="250" fill="hold"/>
                                        <p:tgtEl>
                                          <p:spTgt spid="120"/>
                                        </p:tgtEl>
                                        <p:attrNameLst>
                                          <p:attrName>ppt_w</p:attrName>
                                        </p:attrNameLst>
                                      </p:cBhvr>
                                      <p:tavLst>
                                        <p:tav tm="0">
                                          <p:val>
                                            <p:fltVal val="0"/>
                                          </p:val>
                                        </p:tav>
                                        <p:tav tm="100000">
                                          <p:val>
                                            <p:strVal val="#ppt_w"/>
                                          </p:val>
                                        </p:tav>
                                      </p:tavLst>
                                    </p:anim>
                                    <p:anim calcmode="lin" valueType="num">
                                      <p:cBhvr>
                                        <p:cTn id="93" dur="250" fill="hold"/>
                                        <p:tgtEl>
                                          <p:spTgt spid="120"/>
                                        </p:tgtEl>
                                        <p:attrNameLst>
                                          <p:attrName>ppt_h</p:attrName>
                                        </p:attrNameLst>
                                      </p:cBhvr>
                                      <p:tavLst>
                                        <p:tav tm="0">
                                          <p:val>
                                            <p:fltVal val="0"/>
                                          </p:val>
                                        </p:tav>
                                        <p:tav tm="100000">
                                          <p:val>
                                            <p:strVal val="#ppt_h"/>
                                          </p:val>
                                        </p:tav>
                                      </p:tavLst>
                                    </p:anim>
                                    <p:animEffect transition="in" filter="fade">
                                      <p:cBhvr>
                                        <p:cTn id="94" dur="250"/>
                                        <p:tgtEl>
                                          <p:spTgt spid="12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21"/>
                                        </p:tgtEl>
                                        <p:attrNameLst>
                                          <p:attrName>style.visibility</p:attrName>
                                        </p:attrNameLst>
                                      </p:cBhvr>
                                      <p:to>
                                        <p:strVal val="visible"/>
                                      </p:to>
                                    </p:set>
                                    <p:anim calcmode="lin" valueType="num">
                                      <p:cBhvr>
                                        <p:cTn id="97" dur="250" fill="hold"/>
                                        <p:tgtEl>
                                          <p:spTgt spid="121"/>
                                        </p:tgtEl>
                                        <p:attrNameLst>
                                          <p:attrName>ppt_w</p:attrName>
                                        </p:attrNameLst>
                                      </p:cBhvr>
                                      <p:tavLst>
                                        <p:tav tm="0">
                                          <p:val>
                                            <p:fltVal val="0"/>
                                          </p:val>
                                        </p:tav>
                                        <p:tav tm="100000">
                                          <p:val>
                                            <p:strVal val="#ppt_w"/>
                                          </p:val>
                                        </p:tav>
                                      </p:tavLst>
                                    </p:anim>
                                    <p:anim calcmode="lin" valueType="num">
                                      <p:cBhvr>
                                        <p:cTn id="98" dur="250" fill="hold"/>
                                        <p:tgtEl>
                                          <p:spTgt spid="121"/>
                                        </p:tgtEl>
                                        <p:attrNameLst>
                                          <p:attrName>ppt_h</p:attrName>
                                        </p:attrNameLst>
                                      </p:cBhvr>
                                      <p:tavLst>
                                        <p:tav tm="0">
                                          <p:val>
                                            <p:fltVal val="0"/>
                                          </p:val>
                                        </p:tav>
                                        <p:tav tm="100000">
                                          <p:val>
                                            <p:strVal val="#ppt_h"/>
                                          </p:val>
                                        </p:tav>
                                      </p:tavLst>
                                    </p:anim>
                                    <p:animEffect transition="in" filter="fade">
                                      <p:cBhvr>
                                        <p:cTn id="99" dur="250"/>
                                        <p:tgtEl>
                                          <p:spTgt spid="121"/>
                                        </p:tgtEl>
                                      </p:cBhvr>
                                    </p:animEffect>
                                  </p:childTnLst>
                                </p:cTn>
                              </p:par>
                              <p:par>
                                <p:cTn id="100" presetID="53" presetClass="entr" presetSubtype="16" fill="hold" grpId="0" nodeType="withEffect">
                                  <p:stCondLst>
                                    <p:cond delay="1750"/>
                                  </p:stCondLst>
                                  <p:childTnLst>
                                    <p:set>
                                      <p:cBhvr>
                                        <p:cTn id="101" dur="1" fill="hold">
                                          <p:stCondLst>
                                            <p:cond delay="0"/>
                                          </p:stCondLst>
                                        </p:cTn>
                                        <p:tgtEl>
                                          <p:spTgt spid="122"/>
                                        </p:tgtEl>
                                        <p:attrNameLst>
                                          <p:attrName>style.visibility</p:attrName>
                                        </p:attrNameLst>
                                      </p:cBhvr>
                                      <p:to>
                                        <p:strVal val="visible"/>
                                      </p:to>
                                    </p:set>
                                    <p:anim calcmode="lin" valueType="num">
                                      <p:cBhvr>
                                        <p:cTn id="102" dur="250" fill="hold"/>
                                        <p:tgtEl>
                                          <p:spTgt spid="122"/>
                                        </p:tgtEl>
                                        <p:attrNameLst>
                                          <p:attrName>ppt_w</p:attrName>
                                        </p:attrNameLst>
                                      </p:cBhvr>
                                      <p:tavLst>
                                        <p:tav tm="0">
                                          <p:val>
                                            <p:fltVal val="0"/>
                                          </p:val>
                                        </p:tav>
                                        <p:tav tm="100000">
                                          <p:val>
                                            <p:strVal val="#ppt_w"/>
                                          </p:val>
                                        </p:tav>
                                      </p:tavLst>
                                    </p:anim>
                                    <p:anim calcmode="lin" valueType="num">
                                      <p:cBhvr>
                                        <p:cTn id="103" dur="250" fill="hold"/>
                                        <p:tgtEl>
                                          <p:spTgt spid="122"/>
                                        </p:tgtEl>
                                        <p:attrNameLst>
                                          <p:attrName>ppt_h</p:attrName>
                                        </p:attrNameLst>
                                      </p:cBhvr>
                                      <p:tavLst>
                                        <p:tav tm="0">
                                          <p:val>
                                            <p:fltVal val="0"/>
                                          </p:val>
                                        </p:tav>
                                        <p:tav tm="100000">
                                          <p:val>
                                            <p:strVal val="#ppt_h"/>
                                          </p:val>
                                        </p:tav>
                                      </p:tavLst>
                                    </p:anim>
                                    <p:animEffect transition="in" filter="fade">
                                      <p:cBhvr>
                                        <p:cTn id="104" dur="250"/>
                                        <p:tgtEl>
                                          <p:spTgt spid="122"/>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123"/>
                                        </p:tgtEl>
                                        <p:attrNameLst>
                                          <p:attrName>style.visibility</p:attrName>
                                        </p:attrNameLst>
                                      </p:cBhvr>
                                      <p:to>
                                        <p:strVal val="visible"/>
                                      </p:to>
                                    </p:set>
                                    <p:anim calcmode="lin" valueType="num">
                                      <p:cBhvr>
                                        <p:cTn id="107" dur="250" fill="hold"/>
                                        <p:tgtEl>
                                          <p:spTgt spid="123"/>
                                        </p:tgtEl>
                                        <p:attrNameLst>
                                          <p:attrName>ppt_w</p:attrName>
                                        </p:attrNameLst>
                                      </p:cBhvr>
                                      <p:tavLst>
                                        <p:tav tm="0">
                                          <p:val>
                                            <p:fltVal val="0"/>
                                          </p:val>
                                        </p:tav>
                                        <p:tav tm="100000">
                                          <p:val>
                                            <p:strVal val="#ppt_w"/>
                                          </p:val>
                                        </p:tav>
                                      </p:tavLst>
                                    </p:anim>
                                    <p:anim calcmode="lin" valueType="num">
                                      <p:cBhvr>
                                        <p:cTn id="108" dur="250" fill="hold"/>
                                        <p:tgtEl>
                                          <p:spTgt spid="123"/>
                                        </p:tgtEl>
                                        <p:attrNameLst>
                                          <p:attrName>ppt_h</p:attrName>
                                        </p:attrNameLst>
                                      </p:cBhvr>
                                      <p:tavLst>
                                        <p:tav tm="0">
                                          <p:val>
                                            <p:fltVal val="0"/>
                                          </p:val>
                                        </p:tav>
                                        <p:tav tm="100000">
                                          <p:val>
                                            <p:strVal val="#ppt_h"/>
                                          </p:val>
                                        </p:tav>
                                      </p:tavLst>
                                    </p:anim>
                                    <p:animEffect transition="in" filter="fade">
                                      <p:cBhvr>
                                        <p:cTn id="109" dur="250"/>
                                        <p:tgtEl>
                                          <p:spTgt spid="123"/>
                                        </p:tgtEl>
                                      </p:cBhvr>
                                    </p:animEffect>
                                  </p:childTnLst>
                                </p:cTn>
                              </p:par>
                              <p:par>
                                <p:cTn id="110" presetID="53" presetClass="entr" presetSubtype="16" fill="hold" grpId="0" nodeType="withEffect">
                                  <p:stCondLst>
                                    <p:cond delay="2500"/>
                                  </p:stCondLst>
                                  <p:childTnLst>
                                    <p:set>
                                      <p:cBhvr>
                                        <p:cTn id="111" dur="1" fill="hold">
                                          <p:stCondLst>
                                            <p:cond delay="0"/>
                                          </p:stCondLst>
                                        </p:cTn>
                                        <p:tgtEl>
                                          <p:spTgt spid="137"/>
                                        </p:tgtEl>
                                        <p:attrNameLst>
                                          <p:attrName>style.visibility</p:attrName>
                                        </p:attrNameLst>
                                      </p:cBhvr>
                                      <p:to>
                                        <p:strVal val="visible"/>
                                      </p:to>
                                    </p:set>
                                    <p:anim calcmode="lin" valueType="num">
                                      <p:cBhvr>
                                        <p:cTn id="112" dur="250" fill="hold"/>
                                        <p:tgtEl>
                                          <p:spTgt spid="137"/>
                                        </p:tgtEl>
                                        <p:attrNameLst>
                                          <p:attrName>ppt_w</p:attrName>
                                        </p:attrNameLst>
                                      </p:cBhvr>
                                      <p:tavLst>
                                        <p:tav tm="0">
                                          <p:val>
                                            <p:fltVal val="0"/>
                                          </p:val>
                                        </p:tav>
                                        <p:tav tm="100000">
                                          <p:val>
                                            <p:strVal val="#ppt_w"/>
                                          </p:val>
                                        </p:tav>
                                      </p:tavLst>
                                    </p:anim>
                                    <p:anim calcmode="lin" valueType="num">
                                      <p:cBhvr>
                                        <p:cTn id="113" dur="250" fill="hold"/>
                                        <p:tgtEl>
                                          <p:spTgt spid="137"/>
                                        </p:tgtEl>
                                        <p:attrNameLst>
                                          <p:attrName>ppt_h</p:attrName>
                                        </p:attrNameLst>
                                      </p:cBhvr>
                                      <p:tavLst>
                                        <p:tav tm="0">
                                          <p:val>
                                            <p:fltVal val="0"/>
                                          </p:val>
                                        </p:tav>
                                        <p:tav tm="100000">
                                          <p:val>
                                            <p:strVal val="#ppt_h"/>
                                          </p:val>
                                        </p:tav>
                                      </p:tavLst>
                                    </p:anim>
                                    <p:animEffect transition="in" filter="fade">
                                      <p:cBhvr>
                                        <p:cTn id="114" dur="250"/>
                                        <p:tgtEl>
                                          <p:spTgt spid="137"/>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138"/>
                                        </p:tgtEl>
                                        <p:attrNameLst>
                                          <p:attrName>style.visibility</p:attrName>
                                        </p:attrNameLst>
                                      </p:cBhvr>
                                      <p:to>
                                        <p:strVal val="visible"/>
                                      </p:to>
                                    </p:set>
                                    <p:anim calcmode="lin" valueType="num">
                                      <p:cBhvr>
                                        <p:cTn id="117" dur="250" fill="hold"/>
                                        <p:tgtEl>
                                          <p:spTgt spid="138"/>
                                        </p:tgtEl>
                                        <p:attrNameLst>
                                          <p:attrName>ppt_w</p:attrName>
                                        </p:attrNameLst>
                                      </p:cBhvr>
                                      <p:tavLst>
                                        <p:tav tm="0">
                                          <p:val>
                                            <p:fltVal val="0"/>
                                          </p:val>
                                        </p:tav>
                                        <p:tav tm="100000">
                                          <p:val>
                                            <p:strVal val="#ppt_w"/>
                                          </p:val>
                                        </p:tav>
                                      </p:tavLst>
                                    </p:anim>
                                    <p:anim calcmode="lin" valueType="num">
                                      <p:cBhvr>
                                        <p:cTn id="118" dur="250" fill="hold"/>
                                        <p:tgtEl>
                                          <p:spTgt spid="138"/>
                                        </p:tgtEl>
                                        <p:attrNameLst>
                                          <p:attrName>ppt_h</p:attrName>
                                        </p:attrNameLst>
                                      </p:cBhvr>
                                      <p:tavLst>
                                        <p:tav tm="0">
                                          <p:val>
                                            <p:fltVal val="0"/>
                                          </p:val>
                                        </p:tav>
                                        <p:tav tm="100000">
                                          <p:val>
                                            <p:strVal val="#ppt_h"/>
                                          </p:val>
                                        </p:tav>
                                      </p:tavLst>
                                    </p:anim>
                                    <p:animEffect transition="in" filter="fade">
                                      <p:cBhvr>
                                        <p:cTn id="119" dur="250"/>
                                        <p:tgtEl>
                                          <p:spTgt spid="138"/>
                                        </p:tgtEl>
                                      </p:cBhvr>
                                    </p:animEffect>
                                  </p:childTnLst>
                                </p:cTn>
                              </p:par>
                              <p:par>
                                <p:cTn id="120" presetID="53" presetClass="entr" presetSubtype="16" fill="hold" grpId="0" nodeType="withEffect">
                                  <p:stCondLst>
                                    <p:cond delay="1000"/>
                                  </p:stCondLst>
                                  <p:childTnLst>
                                    <p:set>
                                      <p:cBhvr>
                                        <p:cTn id="121" dur="1" fill="hold">
                                          <p:stCondLst>
                                            <p:cond delay="0"/>
                                          </p:stCondLst>
                                        </p:cTn>
                                        <p:tgtEl>
                                          <p:spTgt spid="139"/>
                                        </p:tgtEl>
                                        <p:attrNameLst>
                                          <p:attrName>style.visibility</p:attrName>
                                        </p:attrNameLst>
                                      </p:cBhvr>
                                      <p:to>
                                        <p:strVal val="visible"/>
                                      </p:to>
                                    </p:set>
                                    <p:anim calcmode="lin" valueType="num">
                                      <p:cBhvr>
                                        <p:cTn id="122" dur="250" fill="hold"/>
                                        <p:tgtEl>
                                          <p:spTgt spid="139"/>
                                        </p:tgtEl>
                                        <p:attrNameLst>
                                          <p:attrName>ppt_w</p:attrName>
                                        </p:attrNameLst>
                                      </p:cBhvr>
                                      <p:tavLst>
                                        <p:tav tm="0">
                                          <p:val>
                                            <p:fltVal val="0"/>
                                          </p:val>
                                        </p:tav>
                                        <p:tav tm="100000">
                                          <p:val>
                                            <p:strVal val="#ppt_w"/>
                                          </p:val>
                                        </p:tav>
                                      </p:tavLst>
                                    </p:anim>
                                    <p:anim calcmode="lin" valueType="num">
                                      <p:cBhvr>
                                        <p:cTn id="123" dur="250" fill="hold"/>
                                        <p:tgtEl>
                                          <p:spTgt spid="139"/>
                                        </p:tgtEl>
                                        <p:attrNameLst>
                                          <p:attrName>ppt_h</p:attrName>
                                        </p:attrNameLst>
                                      </p:cBhvr>
                                      <p:tavLst>
                                        <p:tav tm="0">
                                          <p:val>
                                            <p:fltVal val="0"/>
                                          </p:val>
                                        </p:tav>
                                        <p:tav tm="100000">
                                          <p:val>
                                            <p:strVal val="#ppt_h"/>
                                          </p:val>
                                        </p:tav>
                                      </p:tavLst>
                                    </p:anim>
                                    <p:animEffect transition="in" filter="fade">
                                      <p:cBhvr>
                                        <p:cTn id="124" dur="250"/>
                                        <p:tgtEl>
                                          <p:spTgt spid="139"/>
                                        </p:tgtEl>
                                      </p:cBhvr>
                                    </p:animEffect>
                                  </p:childTnLst>
                                </p:cTn>
                              </p:par>
                              <p:par>
                                <p:cTn id="125" presetID="53" presetClass="entr" presetSubtype="16" fill="hold" grpId="0" nodeType="withEffect">
                                  <p:stCondLst>
                                    <p:cond delay="2000"/>
                                  </p:stCondLst>
                                  <p:childTnLst>
                                    <p:set>
                                      <p:cBhvr>
                                        <p:cTn id="126" dur="1" fill="hold">
                                          <p:stCondLst>
                                            <p:cond delay="0"/>
                                          </p:stCondLst>
                                        </p:cTn>
                                        <p:tgtEl>
                                          <p:spTgt spid="143"/>
                                        </p:tgtEl>
                                        <p:attrNameLst>
                                          <p:attrName>style.visibility</p:attrName>
                                        </p:attrNameLst>
                                      </p:cBhvr>
                                      <p:to>
                                        <p:strVal val="visible"/>
                                      </p:to>
                                    </p:set>
                                    <p:anim calcmode="lin" valueType="num">
                                      <p:cBhvr>
                                        <p:cTn id="127" dur="250" fill="hold"/>
                                        <p:tgtEl>
                                          <p:spTgt spid="143"/>
                                        </p:tgtEl>
                                        <p:attrNameLst>
                                          <p:attrName>ppt_w</p:attrName>
                                        </p:attrNameLst>
                                      </p:cBhvr>
                                      <p:tavLst>
                                        <p:tav tm="0">
                                          <p:val>
                                            <p:fltVal val="0"/>
                                          </p:val>
                                        </p:tav>
                                        <p:tav tm="100000">
                                          <p:val>
                                            <p:strVal val="#ppt_w"/>
                                          </p:val>
                                        </p:tav>
                                      </p:tavLst>
                                    </p:anim>
                                    <p:anim calcmode="lin" valueType="num">
                                      <p:cBhvr>
                                        <p:cTn id="128" dur="250" fill="hold"/>
                                        <p:tgtEl>
                                          <p:spTgt spid="143"/>
                                        </p:tgtEl>
                                        <p:attrNameLst>
                                          <p:attrName>ppt_h</p:attrName>
                                        </p:attrNameLst>
                                      </p:cBhvr>
                                      <p:tavLst>
                                        <p:tav tm="0">
                                          <p:val>
                                            <p:fltVal val="0"/>
                                          </p:val>
                                        </p:tav>
                                        <p:tav tm="100000">
                                          <p:val>
                                            <p:strVal val="#ppt_h"/>
                                          </p:val>
                                        </p:tav>
                                      </p:tavLst>
                                    </p:anim>
                                    <p:animEffect transition="in" filter="fade">
                                      <p:cBhvr>
                                        <p:cTn id="129" dur="250"/>
                                        <p:tgtEl>
                                          <p:spTgt spid="143"/>
                                        </p:tgtEl>
                                      </p:cBhvr>
                                    </p:animEffect>
                                  </p:childTnLst>
                                </p:cTn>
                              </p:par>
                              <p:par>
                                <p:cTn id="130" presetID="53" presetClass="entr" presetSubtype="16" fill="hold" grpId="0" nodeType="withEffect">
                                  <p:stCondLst>
                                    <p:cond delay="1000"/>
                                  </p:stCondLst>
                                  <p:childTnLst>
                                    <p:set>
                                      <p:cBhvr>
                                        <p:cTn id="131" dur="1" fill="hold">
                                          <p:stCondLst>
                                            <p:cond delay="0"/>
                                          </p:stCondLst>
                                        </p:cTn>
                                        <p:tgtEl>
                                          <p:spTgt spid="144"/>
                                        </p:tgtEl>
                                        <p:attrNameLst>
                                          <p:attrName>style.visibility</p:attrName>
                                        </p:attrNameLst>
                                      </p:cBhvr>
                                      <p:to>
                                        <p:strVal val="visible"/>
                                      </p:to>
                                    </p:set>
                                    <p:anim calcmode="lin" valueType="num">
                                      <p:cBhvr>
                                        <p:cTn id="132" dur="250" fill="hold"/>
                                        <p:tgtEl>
                                          <p:spTgt spid="144"/>
                                        </p:tgtEl>
                                        <p:attrNameLst>
                                          <p:attrName>ppt_w</p:attrName>
                                        </p:attrNameLst>
                                      </p:cBhvr>
                                      <p:tavLst>
                                        <p:tav tm="0">
                                          <p:val>
                                            <p:fltVal val="0"/>
                                          </p:val>
                                        </p:tav>
                                        <p:tav tm="100000">
                                          <p:val>
                                            <p:strVal val="#ppt_w"/>
                                          </p:val>
                                        </p:tav>
                                      </p:tavLst>
                                    </p:anim>
                                    <p:anim calcmode="lin" valueType="num">
                                      <p:cBhvr>
                                        <p:cTn id="133" dur="250" fill="hold"/>
                                        <p:tgtEl>
                                          <p:spTgt spid="144"/>
                                        </p:tgtEl>
                                        <p:attrNameLst>
                                          <p:attrName>ppt_h</p:attrName>
                                        </p:attrNameLst>
                                      </p:cBhvr>
                                      <p:tavLst>
                                        <p:tav tm="0">
                                          <p:val>
                                            <p:fltVal val="0"/>
                                          </p:val>
                                        </p:tav>
                                        <p:tav tm="100000">
                                          <p:val>
                                            <p:strVal val="#ppt_h"/>
                                          </p:val>
                                        </p:tav>
                                      </p:tavLst>
                                    </p:anim>
                                    <p:animEffect transition="in" filter="fade">
                                      <p:cBhvr>
                                        <p:cTn id="134" dur="250"/>
                                        <p:tgtEl>
                                          <p:spTgt spid="144"/>
                                        </p:tgtEl>
                                      </p:cBhvr>
                                    </p:animEffect>
                                  </p:childTnLst>
                                </p:cTn>
                              </p:par>
                              <p:par>
                                <p:cTn id="135" presetID="53" presetClass="entr" presetSubtype="16" fill="hold" grpId="0" nodeType="withEffect">
                                  <p:stCondLst>
                                    <p:cond delay="2250"/>
                                  </p:stCondLst>
                                  <p:childTnLst>
                                    <p:set>
                                      <p:cBhvr>
                                        <p:cTn id="136" dur="1" fill="hold">
                                          <p:stCondLst>
                                            <p:cond delay="0"/>
                                          </p:stCondLst>
                                        </p:cTn>
                                        <p:tgtEl>
                                          <p:spTgt spid="145"/>
                                        </p:tgtEl>
                                        <p:attrNameLst>
                                          <p:attrName>style.visibility</p:attrName>
                                        </p:attrNameLst>
                                      </p:cBhvr>
                                      <p:to>
                                        <p:strVal val="visible"/>
                                      </p:to>
                                    </p:set>
                                    <p:anim calcmode="lin" valueType="num">
                                      <p:cBhvr>
                                        <p:cTn id="137" dur="250" fill="hold"/>
                                        <p:tgtEl>
                                          <p:spTgt spid="145"/>
                                        </p:tgtEl>
                                        <p:attrNameLst>
                                          <p:attrName>ppt_w</p:attrName>
                                        </p:attrNameLst>
                                      </p:cBhvr>
                                      <p:tavLst>
                                        <p:tav tm="0">
                                          <p:val>
                                            <p:fltVal val="0"/>
                                          </p:val>
                                        </p:tav>
                                        <p:tav tm="100000">
                                          <p:val>
                                            <p:strVal val="#ppt_w"/>
                                          </p:val>
                                        </p:tav>
                                      </p:tavLst>
                                    </p:anim>
                                    <p:anim calcmode="lin" valueType="num">
                                      <p:cBhvr>
                                        <p:cTn id="138" dur="250" fill="hold"/>
                                        <p:tgtEl>
                                          <p:spTgt spid="145"/>
                                        </p:tgtEl>
                                        <p:attrNameLst>
                                          <p:attrName>ppt_h</p:attrName>
                                        </p:attrNameLst>
                                      </p:cBhvr>
                                      <p:tavLst>
                                        <p:tav tm="0">
                                          <p:val>
                                            <p:fltVal val="0"/>
                                          </p:val>
                                        </p:tav>
                                        <p:tav tm="100000">
                                          <p:val>
                                            <p:strVal val="#ppt_h"/>
                                          </p:val>
                                        </p:tav>
                                      </p:tavLst>
                                    </p:anim>
                                    <p:animEffect transition="in" filter="fade">
                                      <p:cBhvr>
                                        <p:cTn id="139" dur="250"/>
                                        <p:tgtEl>
                                          <p:spTgt spid="145"/>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146"/>
                                        </p:tgtEl>
                                        <p:attrNameLst>
                                          <p:attrName>style.visibility</p:attrName>
                                        </p:attrNameLst>
                                      </p:cBhvr>
                                      <p:to>
                                        <p:strVal val="visible"/>
                                      </p:to>
                                    </p:set>
                                    <p:anim calcmode="lin" valueType="num">
                                      <p:cBhvr>
                                        <p:cTn id="142" dur="250" fill="hold"/>
                                        <p:tgtEl>
                                          <p:spTgt spid="146"/>
                                        </p:tgtEl>
                                        <p:attrNameLst>
                                          <p:attrName>ppt_w</p:attrName>
                                        </p:attrNameLst>
                                      </p:cBhvr>
                                      <p:tavLst>
                                        <p:tav tm="0">
                                          <p:val>
                                            <p:fltVal val="0"/>
                                          </p:val>
                                        </p:tav>
                                        <p:tav tm="100000">
                                          <p:val>
                                            <p:strVal val="#ppt_w"/>
                                          </p:val>
                                        </p:tav>
                                      </p:tavLst>
                                    </p:anim>
                                    <p:anim calcmode="lin" valueType="num">
                                      <p:cBhvr>
                                        <p:cTn id="143" dur="250" fill="hold"/>
                                        <p:tgtEl>
                                          <p:spTgt spid="146"/>
                                        </p:tgtEl>
                                        <p:attrNameLst>
                                          <p:attrName>ppt_h</p:attrName>
                                        </p:attrNameLst>
                                      </p:cBhvr>
                                      <p:tavLst>
                                        <p:tav tm="0">
                                          <p:val>
                                            <p:fltVal val="0"/>
                                          </p:val>
                                        </p:tav>
                                        <p:tav tm="100000">
                                          <p:val>
                                            <p:strVal val="#ppt_h"/>
                                          </p:val>
                                        </p:tav>
                                      </p:tavLst>
                                    </p:anim>
                                    <p:animEffect transition="in" filter="fade">
                                      <p:cBhvr>
                                        <p:cTn id="144" dur="250"/>
                                        <p:tgtEl>
                                          <p:spTgt spid="146"/>
                                        </p:tgtEl>
                                      </p:cBhvr>
                                    </p:animEffect>
                                  </p:childTnLst>
                                </p:cTn>
                              </p:par>
                              <p:par>
                                <p:cTn id="145" presetID="53" presetClass="entr" presetSubtype="16" fill="hold" grpId="0" nodeType="withEffect">
                                  <p:stCondLst>
                                    <p:cond delay="1500"/>
                                  </p:stCondLst>
                                  <p:childTnLst>
                                    <p:set>
                                      <p:cBhvr>
                                        <p:cTn id="146" dur="1" fill="hold">
                                          <p:stCondLst>
                                            <p:cond delay="0"/>
                                          </p:stCondLst>
                                        </p:cTn>
                                        <p:tgtEl>
                                          <p:spTgt spid="147"/>
                                        </p:tgtEl>
                                        <p:attrNameLst>
                                          <p:attrName>style.visibility</p:attrName>
                                        </p:attrNameLst>
                                      </p:cBhvr>
                                      <p:to>
                                        <p:strVal val="visible"/>
                                      </p:to>
                                    </p:set>
                                    <p:anim calcmode="lin" valueType="num">
                                      <p:cBhvr>
                                        <p:cTn id="147" dur="250" fill="hold"/>
                                        <p:tgtEl>
                                          <p:spTgt spid="147"/>
                                        </p:tgtEl>
                                        <p:attrNameLst>
                                          <p:attrName>ppt_w</p:attrName>
                                        </p:attrNameLst>
                                      </p:cBhvr>
                                      <p:tavLst>
                                        <p:tav tm="0">
                                          <p:val>
                                            <p:fltVal val="0"/>
                                          </p:val>
                                        </p:tav>
                                        <p:tav tm="100000">
                                          <p:val>
                                            <p:strVal val="#ppt_w"/>
                                          </p:val>
                                        </p:tav>
                                      </p:tavLst>
                                    </p:anim>
                                    <p:anim calcmode="lin" valueType="num">
                                      <p:cBhvr>
                                        <p:cTn id="148" dur="250" fill="hold"/>
                                        <p:tgtEl>
                                          <p:spTgt spid="147"/>
                                        </p:tgtEl>
                                        <p:attrNameLst>
                                          <p:attrName>ppt_h</p:attrName>
                                        </p:attrNameLst>
                                      </p:cBhvr>
                                      <p:tavLst>
                                        <p:tav tm="0">
                                          <p:val>
                                            <p:fltVal val="0"/>
                                          </p:val>
                                        </p:tav>
                                        <p:tav tm="100000">
                                          <p:val>
                                            <p:strVal val="#ppt_h"/>
                                          </p:val>
                                        </p:tav>
                                      </p:tavLst>
                                    </p:anim>
                                    <p:animEffect transition="in" filter="fade">
                                      <p:cBhvr>
                                        <p:cTn id="149" dur="250"/>
                                        <p:tgtEl>
                                          <p:spTgt spid="147"/>
                                        </p:tgtEl>
                                      </p:cBhvr>
                                    </p:animEffect>
                                  </p:childTnLst>
                                </p:cTn>
                              </p:par>
                              <p:par>
                                <p:cTn id="150" presetID="53" presetClass="entr" presetSubtype="16" fill="hold" grpId="0" nodeType="withEffect">
                                  <p:stCondLst>
                                    <p:cond delay="500"/>
                                  </p:stCondLst>
                                  <p:childTnLst>
                                    <p:set>
                                      <p:cBhvr>
                                        <p:cTn id="151" dur="1" fill="hold">
                                          <p:stCondLst>
                                            <p:cond delay="0"/>
                                          </p:stCondLst>
                                        </p:cTn>
                                        <p:tgtEl>
                                          <p:spTgt spid="148"/>
                                        </p:tgtEl>
                                        <p:attrNameLst>
                                          <p:attrName>style.visibility</p:attrName>
                                        </p:attrNameLst>
                                      </p:cBhvr>
                                      <p:to>
                                        <p:strVal val="visible"/>
                                      </p:to>
                                    </p:set>
                                    <p:anim calcmode="lin" valueType="num">
                                      <p:cBhvr>
                                        <p:cTn id="152" dur="250" fill="hold"/>
                                        <p:tgtEl>
                                          <p:spTgt spid="148"/>
                                        </p:tgtEl>
                                        <p:attrNameLst>
                                          <p:attrName>ppt_w</p:attrName>
                                        </p:attrNameLst>
                                      </p:cBhvr>
                                      <p:tavLst>
                                        <p:tav tm="0">
                                          <p:val>
                                            <p:fltVal val="0"/>
                                          </p:val>
                                        </p:tav>
                                        <p:tav tm="100000">
                                          <p:val>
                                            <p:strVal val="#ppt_w"/>
                                          </p:val>
                                        </p:tav>
                                      </p:tavLst>
                                    </p:anim>
                                    <p:anim calcmode="lin" valueType="num">
                                      <p:cBhvr>
                                        <p:cTn id="153" dur="250" fill="hold"/>
                                        <p:tgtEl>
                                          <p:spTgt spid="148"/>
                                        </p:tgtEl>
                                        <p:attrNameLst>
                                          <p:attrName>ppt_h</p:attrName>
                                        </p:attrNameLst>
                                      </p:cBhvr>
                                      <p:tavLst>
                                        <p:tav tm="0">
                                          <p:val>
                                            <p:fltVal val="0"/>
                                          </p:val>
                                        </p:tav>
                                        <p:tav tm="100000">
                                          <p:val>
                                            <p:strVal val="#ppt_h"/>
                                          </p:val>
                                        </p:tav>
                                      </p:tavLst>
                                    </p:anim>
                                    <p:animEffect transition="in" filter="fade">
                                      <p:cBhvr>
                                        <p:cTn id="154" dur="250"/>
                                        <p:tgtEl>
                                          <p:spTgt spid="148"/>
                                        </p:tgtEl>
                                      </p:cBhvr>
                                    </p:animEffect>
                                  </p:childTnLst>
                                </p:cTn>
                              </p:par>
                              <p:par>
                                <p:cTn id="155" presetID="53" presetClass="entr" presetSubtype="16" fill="hold" grpId="0" nodeType="withEffect">
                                  <p:stCondLst>
                                    <p:cond delay="100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par>
                                <p:cTn id="160" presetID="53" presetClass="entr" presetSubtype="16" fill="hold" grpId="0" nodeType="withEffect">
                                  <p:stCondLst>
                                    <p:cond delay="1750"/>
                                  </p:stCondLst>
                                  <p:childTnLst>
                                    <p:set>
                                      <p:cBhvr>
                                        <p:cTn id="161" dur="1" fill="hold">
                                          <p:stCondLst>
                                            <p:cond delay="0"/>
                                          </p:stCondLst>
                                        </p:cTn>
                                        <p:tgtEl>
                                          <p:spTgt spid="162"/>
                                        </p:tgtEl>
                                        <p:attrNameLst>
                                          <p:attrName>style.visibility</p:attrName>
                                        </p:attrNameLst>
                                      </p:cBhvr>
                                      <p:to>
                                        <p:strVal val="visible"/>
                                      </p:to>
                                    </p:set>
                                    <p:anim calcmode="lin" valueType="num">
                                      <p:cBhvr>
                                        <p:cTn id="162" dur="250" fill="hold"/>
                                        <p:tgtEl>
                                          <p:spTgt spid="162"/>
                                        </p:tgtEl>
                                        <p:attrNameLst>
                                          <p:attrName>ppt_w</p:attrName>
                                        </p:attrNameLst>
                                      </p:cBhvr>
                                      <p:tavLst>
                                        <p:tav tm="0">
                                          <p:val>
                                            <p:fltVal val="0"/>
                                          </p:val>
                                        </p:tav>
                                        <p:tav tm="100000">
                                          <p:val>
                                            <p:strVal val="#ppt_w"/>
                                          </p:val>
                                        </p:tav>
                                      </p:tavLst>
                                    </p:anim>
                                    <p:anim calcmode="lin" valueType="num">
                                      <p:cBhvr>
                                        <p:cTn id="163" dur="250" fill="hold"/>
                                        <p:tgtEl>
                                          <p:spTgt spid="162"/>
                                        </p:tgtEl>
                                        <p:attrNameLst>
                                          <p:attrName>ppt_h</p:attrName>
                                        </p:attrNameLst>
                                      </p:cBhvr>
                                      <p:tavLst>
                                        <p:tav tm="0">
                                          <p:val>
                                            <p:fltVal val="0"/>
                                          </p:val>
                                        </p:tav>
                                        <p:tav tm="100000">
                                          <p:val>
                                            <p:strVal val="#ppt_h"/>
                                          </p:val>
                                        </p:tav>
                                      </p:tavLst>
                                    </p:anim>
                                    <p:animEffect transition="in" filter="fade">
                                      <p:cBhvr>
                                        <p:cTn id="164" dur="250"/>
                                        <p:tgtEl>
                                          <p:spTgt spid="162"/>
                                        </p:tgtEl>
                                      </p:cBhvr>
                                    </p:animEffect>
                                  </p:childTnLst>
                                </p:cTn>
                              </p:par>
                              <p:par>
                                <p:cTn id="165" presetID="53" presetClass="entr" presetSubtype="16" fill="hold" grpId="0" nodeType="withEffect">
                                  <p:stCondLst>
                                    <p:cond delay="1000"/>
                                  </p:stCondLst>
                                  <p:childTnLst>
                                    <p:set>
                                      <p:cBhvr>
                                        <p:cTn id="166" dur="1" fill="hold">
                                          <p:stCondLst>
                                            <p:cond delay="0"/>
                                          </p:stCondLst>
                                        </p:cTn>
                                        <p:tgtEl>
                                          <p:spTgt spid="163"/>
                                        </p:tgtEl>
                                        <p:attrNameLst>
                                          <p:attrName>style.visibility</p:attrName>
                                        </p:attrNameLst>
                                      </p:cBhvr>
                                      <p:to>
                                        <p:strVal val="visible"/>
                                      </p:to>
                                    </p:set>
                                    <p:anim calcmode="lin" valueType="num">
                                      <p:cBhvr>
                                        <p:cTn id="167" dur="250" fill="hold"/>
                                        <p:tgtEl>
                                          <p:spTgt spid="163"/>
                                        </p:tgtEl>
                                        <p:attrNameLst>
                                          <p:attrName>ppt_w</p:attrName>
                                        </p:attrNameLst>
                                      </p:cBhvr>
                                      <p:tavLst>
                                        <p:tav tm="0">
                                          <p:val>
                                            <p:fltVal val="0"/>
                                          </p:val>
                                        </p:tav>
                                        <p:tav tm="100000">
                                          <p:val>
                                            <p:strVal val="#ppt_w"/>
                                          </p:val>
                                        </p:tav>
                                      </p:tavLst>
                                    </p:anim>
                                    <p:anim calcmode="lin" valueType="num">
                                      <p:cBhvr>
                                        <p:cTn id="168" dur="250" fill="hold"/>
                                        <p:tgtEl>
                                          <p:spTgt spid="163"/>
                                        </p:tgtEl>
                                        <p:attrNameLst>
                                          <p:attrName>ppt_h</p:attrName>
                                        </p:attrNameLst>
                                      </p:cBhvr>
                                      <p:tavLst>
                                        <p:tav tm="0">
                                          <p:val>
                                            <p:fltVal val="0"/>
                                          </p:val>
                                        </p:tav>
                                        <p:tav tm="100000">
                                          <p:val>
                                            <p:strVal val="#ppt_h"/>
                                          </p:val>
                                        </p:tav>
                                      </p:tavLst>
                                    </p:anim>
                                    <p:animEffect transition="in" filter="fade">
                                      <p:cBhvr>
                                        <p:cTn id="169" dur="250"/>
                                        <p:tgtEl>
                                          <p:spTgt spid="163"/>
                                        </p:tgtEl>
                                      </p:cBhvr>
                                    </p:animEffect>
                                  </p:childTnLst>
                                </p:cTn>
                              </p:par>
                              <p:par>
                                <p:cTn id="170" presetID="53" presetClass="entr" presetSubtype="16" fill="hold" grpId="0" nodeType="withEffect">
                                  <p:stCondLst>
                                    <p:cond delay="2000"/>
                                  </p:stCondLst>
                                  <p:childTnLst>
                                    <p:set>
                                      <p:cBhvr>
                                        <p:cTn id="171" dur="1" fill="hold">
                                          <p:stCondLst>
                                            <p:cond delay="0"/>
                                          </p:stCondLst>
                                        </p:cTn>
                                        <p:tgtEl>
                                          <p:spTgt spid="164"/>
                                        </p:tgtEl>
                                        <p:attrNameLst>
                                          <p:attrName>style.visibility</p:attrName>
                                        </p:attrNameLst>
                                      </p:cBhvr>
                                      <p:to>
                                        <p:strVal val="visible"/>
                                      </p:to>
                                    </p:set>
                                    <p:anim calcmode="lin" valueType="num">
                                      <p:cBhvr>
                                        <p:cTn id="172" dur="250" fill="hold"/>
                                        <p:tgtEl>
                                          <p:spTgt spid="164"/>
                                        </p:tgtEl>
                                        <p:attrNameLst>
                                          <p:attrName>ppt_w</p:attrName>
                                        </p:attrNameLst>
                                      </p:cBhvr>
                                      <p:tavLst>
                                        <p:tav tm="0">
                                          <p:val>
                                            <p:fltVal val="0"/>
                                          </p:val>
                                        </p:tav>
                                        <p:tav tm="100000">
                                          <p:val>
                                            <p:strVal val="#ppt_w"/>
                                          </p:val>
                                        </p:tav>
                                      </p:tavLst>
                                    </p:anim>
                                    <p:anim calcmode="lin" valueType="num">
                                      <p:cBhvr>
                                        <p:cTn id="173" dur="250" fill="hold"/>
                                        <p:tgtEl>
                                          <p:spTgt spid="164"/>
                                        </p:tgtEl>
                                        <p:attrNameLst>
                                          <p:attrName>ppt_h</p:attrName>
                                        </p:attrNameLst>
                                      </p:cBhvr>
                                      <p:tavLst>
                                        <p:tav tm="0">
                                          <p:val>
                                            <p:fltVal val="0"/>
                                          </p:val>
                                        </p:tav>
                                        <p:tav tm="100000">
                                          <p:val>
                                            <p:strVal val="#ppt_h"/>
                                          </p:val>
                                        </p:tav>
                                      </p:tavLst>
                                    </p:anim>
                                    <p:animEffect transition="in" filter="fade">
                                      <p:cBhvr>
                                        <p:cTn id="174" dur="250"/>
                                        <p:tgtEl>
                                          <p:spTgt spid="164"/>
                                        </p:tgtEl>
                                      </p:cBhvr>
                                    </p:animEffect>
                                  </p:childTnLst>
                                </p:cTn>
                              </p:par>
                              <p:par>
                                <p:cTn id="175" presetID="53" presetClass="entr" presetSubtype="16" fill="hold" grpId="0" nodeType="withEffect">
                                  <p:stCondLst>
                                    <p:cond delay="2000"/>
                                  </p:stCondLst>
                                  <p:childTnLst>
                                    <p:set>
                                      <p:cBhvr>
                                        <p:cTn id="176" dur="1" fill="hold">
                                          <p:stCondLst>
                                            <p:cond delay="0"/>
                                          </p:stCondLst>
                                        </p:cTn>
                                        <p:tgtEl>
                                          <p:spTgt spid="168"/>
                                        </p:tgtEl>
                                        <p:attrNameLst>
                                          <p:attrName>style.visibility</p:attrName>
                                        </p:attrNameLst>
                                      </p:cBhvr>
                                      <p:to>
                                        <p:strVal val="visible"/>
                                      </p:to>
                                    </p:set>
                                    <p:anim calcmode="lin" valueType="num">
                                      <p:cBhvr>
                                        <p:cTn id="177" dur="250" fill="hold"/>
                                        <p:tgtEl>
                                          <p:spTgt spid="168"/>
                                        </p:tgtEl>
                                        <p:attrNameLst>
                                          <p:attrName>ppt_w</p:attrName>
                                        </p:attrNameLst>
                                      </p:cBhvr>
                                      <p:tavLst>
                                        <p:tav tm="0">
                                          <p:val>
                                            <p:fltVal val="0"/>
                                          </p:val>
                                        </p:tav>
                                        <p:tav tm="100000">
                                          <p:val>
                                            <p:strVal val="#ppt_w"/>
                                          </p:val>
                                        </p:tav>
                                      </p:tavLst>
                                    </p:anim>
                                    <p:anim calcmode="lin" valueType="num">
                                      <p:cBhvr>
                                        <p:cTn id="178" dur="250" fill="hold"/>
                                        <p:tgtEl>
                                          <p:spTgt spid="168"/>
                                        </p:tgtEl>
                                        <p:attrNameLst>
                                          <p:attrName>ppt_h</p:attrName>
                                        </p:attrNameLst>
                                      </p:cBhvr>
                                      <p:tavLst>
                                        <p:tav tm="0">
                                          <p:val>
                                            <p:fltVal val="0"/>
                                          </p:val>
                                        </p:tav>
                                        <p:tav tm="100000">
                                          <p:val>
                                            <p:strVal val="#ppt_h"/>
                                          </p:val>
                                        </p:tav>
                                      </p:tavLst>
                                    </p:anim>
                                    <p:animEffect transition="in" filter="fade">
                                      <p:cBhvr>
                                        <p:cTn id="179" dur="250"/>
                                        <p:tgtEl>
                                          <p:spTgt spid="168"/>
                                        </p:tgtEl>
                                      </p:cBhvr>
                                    </p:animEffect>
                                  </p:childTnLst>
                                </p:cTn>
                              </p:par>
                              <p:par>
                                <p:cTn id="180" presetID="53" presetClass="entr" presetSubtype="16" fill="hold" grpId="0" nodeType="withEffect">
                                  <p:stCondLst>
                                    <p:cond delay="2500"/>
                                  </p:stCondLst>
                                  <p:childTnLst>
                                    <p:set>
                                      <p:cBhvr>
                                        <p:cTn id="181" dur="1" fill="hold">
                                          <p:stCondLst>
                                            <p:cond delay="0"/>
                                          </p:stCondLst>
                                        </p:cTn>
                                        <p:tgtEl>
                                          <p:spTgt spid="169"/>
                                        </p:tgtEl>
                                        <p:attrNameLst>
                                          <p:attrName>style.visibility</p:attrName>
                                        </p:attrNameLst>
                                      </p:cBhvr>
                                      <p:to>
                                        <p:strVal val="visible"/>
                                      </p:to>
                                    </p:set>
                                    <p:anim calcmode="lin" valueType="num">
                                      <p:cBhvr>
                                        <p:cTn id="182" dur="250" fill="hold"/>
                                        <p:tgtEl>
                                          <p:spTgt spid="169"/>
                                        </p:tgtEl>
                                        <p:attrNameLst>
                                          <p:attrName>ppt_w</p:attrName>
                                        </p:attrNameLst>
                                      </p:cBhvr>
                                      <p:tavLst>
                                        <p:tav tm="0">
                                          <p:val>
                                            <p:fltVal val="0"/>
                                          </p:val>
                                        </p:tav>
                                        <p:tav tm="100000">
                                          <p:val>
                                            <p:strVal val="#ppt_w"/>
                                          </p:val>
                                        </p:tav>
                                      </p:tavLst>
                                    </p:anim>
                                    <p:anim calcmode="lin" valueType="num">
                                      <p:cBhvr>
                                        <p:cTn id="183" dur="250" fill="hold"/>
                                        <p:tgtEl>
                                          <p:spTgt spid="169"/>
                                        </p:tgtEl>
                                        <p:attrNameLst>
                                          <p:attrName>ppt_h</p:attrName>
                                        </p:attrNameLst>
                                      </p:cBhvr>
                                      <p:tavLst>
                                        <p:tav tm="0">
                                          <p:val>
                                            <p:fltVal val="0"/>
                                          </p:val>
                                        </p:tav>
                                        <p:tav tm="100000">
                                          <p:val>
                                            <p:strVal val="#ppt_h"/>
                                          </p:val>
                                        </p:tav>
                                      </p:tavLst>
                                    </p:anim>
                                    <p:animEffect transition="in" filter="fade">
                                      <p:cBhvr>
                                        <p:cTn id="184" dur="250"/>
                                        <p:tgtEl>
                                          <p:spTgt spid="169"/>
                                        </p:tgtEl>
                                      </p:cBhvr>
                                    </p:animEffect>
                                  </p:childTnLst>
                                </p:cTn>
                              </p:par>
                              <p:par>
                                <p:cTn id="185" presetID="53" presetClass="entr" presetSubtype="16" fill="hold" grpId="0" nodeType="withEffect">
                                  <p:stCondLst>
                                    <p:cond delay="1250"/>
                                  </p:stCondLst>
                                  <p:childTnLst>
                                    <p:set>
                                      <p:cBhvr>
                                        <p:cTn id="186" dur="1" fill="hold">
                                          <p:stCondLst>
                                            <p:cond delay="0"/>
                                          </p:stCondLst>
                                        </p:cTn>
                                        <p:tgtEl>
                                          <p:spTgt spid="170"/>
                                        </p:tgtEl>
                                        <p:attrNameLst>
                                          <p:attrName>style.visibility</p:attrName>
                                        </p:attrNameLst>
                                      </p:cBhvr>
                                      <p:to>
                                        <p:strVal val="visible"/>
                                      </p:to>
                                    </p:set>
                                    <p:anim calcmode="lin" valueType="num">
                                      <p:cBhvr>
                                        <p:cTn id="187" dur="250" fill="hold"/>
                                        <p:tgtEl>
                                          <p:spTgt spid="170"/>
                                        </p:tgtEl>
                                        <p:attrNameLst>
                                          <p:attrName>ppt_w</p:attrName>
                                        </p:attrNameLst>
                                      </p:cBhvr>
                                      <p:tavLst>
                                        <p:tav tm="0">
                                          <p:val>
                                            <p:fltVal val="0"/>
                                          </p:val>
                                        </p:tav>
                                        <p:tav tm="100000">
                                          <p:val>
                                            <p:strVal val="#ppt_w"/>
                                          </p:val>
                                        </p:tav>
                                      </p:tavLst>
                                    </p:anim>
                                    <p:anim calcmode="lin" valueType="num">
                                      <p:cBhvr>
                                        <p:cTn id="188" dur="250" fill="hold"/>
                                        <p:tgtEl>
                                          <p:spTgt spid="170"/>
                                        </p:tgtEl>
                                        <p:attrNameLst>
                                          <p:attrName>ppt_h</p:attrName>
                                        </p:attrNameLst>
                                      </p:cBhvr>
                                      <p:tavLst>
                                        <p:tav tm="0">
                                          <p:val>
                                            <p:fltVal val="0"/>
                                          </p:val>
                                        </p:tav>
                                        <p:tav tm="100000">
                                          <p:val>
                                            <p:strVal val="#ppt_h"/>
                                          </p:val>
                                        </p:tav>
                                      </p:tavLst>
                                    </p:anim>
                                    <p:animEffect transition="in" filter="fade">
                                      <p:cBhvr>
                                        <p:cTn id="189" dur="250"/>
                                        <p:tgtEl>
                                          <p:spTgt spid="170"/>
                                        </p:tgtEl>
                                      </p:cBhvr>
                                    </p:animEffect>
                                  </p:childTnLst>
                                </p:cTn>
                              </p:par>
                              <p:par>
                                <p:cTn id="190" presetID="53" presetClass="entr" presetSubtype="16" fill="hold" grpId="0" nodeType="withEffect">
                                  <p:stCondLst>
                                    <p:cond delay="500"/>
                                  </p:stCondLst>
                                  <p:childTnLst>
                                    <p:set>
                                      <p:cBhvr>
                                        <p:cTn id="191" dur="1" fill="hold">
                                          <p:stCondLst>
                                            <p:cond delay="0"/>
                                          </p:stCondLst>
                                        </p:cTn>
                                        <p:tgtEl>
                                          <p:spTgt spid="171"/>
                                        </p:tgtEl>
                                        <p:attrNameLst>
                                          <p:attrName>style.visibility</p:attrName>
                                        </p:attrNameLst>
                                      </p:cBhvr>
                                      <p:to>
                                        <p:strVal val="visible"/>
                                      </p:to>
                                    </p:set>
                                    <p:anim calcmode="lin" valueType="num">
                                      <p:cBhvr>
                                        <p:cTn id="192" dur="250" fill="hold"/>
                                        <p:tgtEl>
                                          <p:spTgt spid="171"/>
                                        </p:tgtEl>
                                        <p:attrNameLst>
                                          <p:attrName>ppt_w</p:attrName>
                                        </p:attrNameLst>
                                      </p:cBhvr>
                                      <p:tavLst>
                                        <p:tav tm="0">
                                          <p:val>
                                            <p:fltVal val="0"/>
                                          </p:val>
                                        </p:tav>
                                        <p:tav tm="100000">
                                          <p:val>
                                            <p:strVal val="#ppt_w"/>
                                          </p:val>
                                        </p:tav>
                                      </p:tavLst>
                                    </p:anim>
                                    <p:anim calcmode="lin" valueType="num">
                                      <p:cBhvr>
                                        <p:cTn id="193" dur="250" fill="hold"/>
                                        <p:tgtEl>
                                          <p:spTgt spid="171"/>
                                        </p:tgtEl>
                                        <p:attrNameLst>
                                          <p:attrName>ppt_h</p:attrName>
                                        </p:attrNameLst>
                                      </p:cBhvr>
                                      <p:tavLst>
                                        <p:tav tm="0">
                                          <p:val>
                                            <p:fltVal val="0"/>
                                          </p:val>
                                        </p:tav>
                                        <p:tav tm="100000">
                                          <p:val>
                                            <p:strVal val="#ppt_h"/>
                                          </p:val>
                                        </p:tav>
                                      </p:tavLst>
                                    </p:anim>
                                    <p:animEffect transition="in" filter="fade">
                                      <p:cBhvr>
                                        <p:cTn id="194" dur="250"/>
                                        <p:tgtEl>
                                          <p:spTgt spid="171"/>
                                        </p:tgtEl>
                                      </p:cBhvr>
                                    </p:animEffect>
                                  </p:childTnLst>
                                </p:cTn>
                              </p:par>
                              <p:par>
                                <p:cTn id="195" presetID="53" presetClass="entr" presetSubtype="16" fill="hold" grpId="0" nodeType="withEffect">
                                  <p:stCondLst>
                                    <p:cond delay="1500"/>
                                  </p:stCondLst>
                                  <p:childTnLst>
                                    <p:set>
                                      <p:cBhvr>
                                        <p:cTn id="196" dur="1" fill="hold">
                                          <p:stCondLst>
                                            <p:cond delay="0"/>
                                          </p:stCondLst>
                                        </p:cTn>
                                        <p:tgtEl>
                                          <p:spTgt spid="172"/>
                                        </p:tgtEl>
                                        <p:attrNameLst>
                                          <p:attrName>style.visibility</p:attrName>
                                        </p:attrNameLst>
                                      </p:cBhvr>
                                      <p:to>
                                        <p:strVal val="visible"/>
                                      </p:to>
                                    </p:set>
                                    <p:anim calcmode="lin" valueType="num">
                                      <p:cBhvr>
                                        <p:cTn id="197" dur="250" fill="hold"/>
                                        <p:tgtEl>
                                          <p:spTgt spid="172"/>
                                        </p:tgtEl>
                                        <p:attrNameLst>
                                          <p:attrName>ppt_w</p:attrName>
                                        </p:attrNameLst>
                                      </p:cBhvr>
                                      <p:tavLst>
                                        <p:tav tm="0">
                                          <p:val>
                                            <p:fltVal val="0"/>
                                          </p:val>
                                        </p:tav>
                                        <p:tav tm="100000">
                                          <p:val>
                                            <p:strVal val="#ppt_w"/>
                                          </p:val>
                                        </p:tav>
                                      </p:tavLst>
                                    </p:anim>
                                    <p:anim calcmode="lin" valueType="num">
                                      <p:cBhvr>
                                        <p:cTn id="198" dur="250" fill="hold"/>
                                        <p:tgtEl>
                                          <p:spTgt spid="172"/>
                                        </p:tgtEl>
                                        <p:attrNameLst>
                                          <p:attrName>ppt_h</p:attrName>
                                        </p:attrNameLst>
                                      </p:cBhvr>
                                      <p:tavLst>
                                        <p:tav tm="0">
                                          <p:val>
                                            <p:fltVal val="0"/>
                                          </p:val>
                                        </p:tav>
                                        <p:tav tm="100000">
                                          <p:val>
                                            <p:strVal val="#ppt_h"/>
                                          </p:val>
                                        </p:tav>
                                      </p:tavLst>
                                    </p:anim>
                                    <p:animEffect transition="in" filter="fade">
                                      <p:cBhvr>
                                        <p:cTn id="199" dur="250"/>
                                        <p:tgtEl>
                                          <p:spTgt spid="172"/>
                                        </p:tgtEl>
                                      </p:cBhvr>
                                    </p:animEffect>
                                  </p:childTnLst>
                                </p:cTn>
                              </p:par>
                              <p:par>
                                <p:cTn id="200" presetID="53" presetClass="entr" presetSubtype="16" fill="hold" grpId="0" nodeType="withEffect">
                                  <p:stCondLst>
                                    <p:cond delay="750"/>
                                  </p:stCondLst>
                                  <p:childTnLst>
                                    <p:set>
                                      <p:cBhvr>
                                        <p:cTn id="201" dur="1" fill="hold">
                                          <p:stCondLst>
                                            <p:cond delay="0"/>
                                          </p:stCondLst>
                                        </p:cTn>
                                        <p:tgtEl>
                                          <p:spTgt spid="173"/>
                                        </p:tgtEl>
                                        <p:attrNameLst>
                                          <p:attrName>style.visibility</p:attrName>
                                        </p:attrNameLst>
                                      </p:cBhvr>
                                      <p:to>
                                        <p:strVal val="visible"/>
                                      </p:to>
                                    </p:set>
                                    <p:anim calcmode="lin" valueType="num">
                                      <p:cBhvr>
                                        <p:cTn id="202" dur="250" fill="hold"/>
                                        <p:tgtEl>
                                          <p:spTgt spid="173"/>
                                        </p:tgtEl>
                                        <p:attrNameLst>
                                          <p:attrName>ppt_w</p:attrName>
                                        </p:attrNameLst>
                                      </p:cBhvr>
                                      <p:tavLst>
                                        <p:tav tm="0">
                                          <p:val>
                                            <p:fltVal val="0"/>
                                          </p:val>
                                        </p:tav>
                                        <p:tav tm="100000">
                                          <p:val>
                                            <p:strVal val="#ppt_w"/>
                                          </p:val>
                                        </p:tav>
                                      </p:tavLst>
                                    </p:anim>
                                    <p:anim calcmode="lin" valueType="num">
                                      <p:cBhvr>
                                        <p:cTn id="203" dur="250" fill="hold"/>
                                        <p:tgtEl>
                                          <p:spTgt spid="173"/>
                                        </p:tgtEl>
                                        <p:attrNameLst>
                                          <p:attrName>ppt_h</p:attrName>
                                        </p:attrNameLst>
                                      </p:cBhvr>
                                      <p:tavLst>
                                        <p:tav tm="0">
                                          <p:val>
                                            <p:fltVal val="0"/>
                                          </p:val>
                                        </p:tav>
                                        <p:tav tm="100000">
                                          <p:val>
                                            <p:strVal val="#ppt_h"/>
                                          </p:val>
                                        </p:tav>
                                      </p:tavLst>
                                    </p:anim>
                                    <p:animEffect transition="in" filter="fade">
                                      <p:cBhvr>
                                        <p:cTn id="204" dur="250"/>
                                        <p:tgtEl>
                                          <p:spTgt spid="173"/>
                                        </p:tgtEl>
                                      </p:cBhvr>
                                    </p:animEffect>
                                  </p:childTnLst>
                                </p:cTn>
                              </p:par>
                              <p:par>
                                <p:cTn id="205" presetID="53" presetClass="entr" presetSubtype="16" fill="hold" grpId="0" nodeType="withEffect">
                                  <p:stCondLst>
                                    <p:cond delay="300"/>
                                  </p:stCondLst>
                                  <p:childTnLst>
                                    <p:set>
                                      <p:cBhvr>
                                        <p:cTn id="206" dur="1" fill="hold">
                                          <p:stCondLst>
                                            <p:cond delay="0"/>
                                          </p:stCondLst>
                                        </p:cTn>
                                        <p:tgtEl>
                                          <p:spTgt spid="179"/>
                                        </p:tgtEl>
                                        <p:attrNameLst>
                                          <p:attrName>style.visibility</p:attrName>
                                        </p:attrNameLst>
                                      </p:cBhvr>
                                      <p:to>
                                        <p:strVal val="visible"/>
                                      </p:to>
                                    </p:set>
                                    <p:anim calcmode="lin" valueType="num">
                                      <p:cBhvr>
                                        <p:cTn id="207" dur="250" fill="hold"/>
                                        <p:tgtEl>
                                          <p:spTgt spid="179"/>
                                        </p:tgtEl>
                                        <p:attrNameLst>
                                          <p:attrName>ppt_w</p:attrName>
                                        </p:attrNameLst>
                                      </p:cBhvr>
                                      <p:tavLst>
                                        <p:tav tm="0">
                                          <p:val>
                                            <p:fltVal val="0"/>
                                          </p:val>
                                        </p:tav>
                                        <p:tav tm="100000">
                                          <p:val>
                                            <p:strVal val="#ppt_w"/>
                                          </p:val>
                                        </p:tav>
                                      </p:tavLst>
                                    </p:anim>
                                    <p:anim calcmode="lin" valueType="num">
                                      <p:cBhvr>
                                        <p:cTn id="208" dur="250" fill="hold"/>
                                        <p:tgtEl>
                                          <p:spTgt spid="179"/>
                                        </p:tgtEl>
                                        <p:attrNameLst>
                                          <p:attrName>ppt_h</p:attrName>
                                        </p:attrNameLst>
                                      </p:cBhvr>
                                      <p:tavLst>
                                        <p:tav tm="0">
                                          <p:val>
                                            <p:fltVal val="0"/>
                                          </p:val>
                                        </p:tav>
                                        <p:tav tm="100000">
                                          <p:val>
                                            <p:strVal val="#ppt_h"/>
                                          </p:val>
                                        </p:tav>
                                      </p:tavLst>
                                    </p:anim>
                                    <p:animEffect transition="in" filter="fade">
                                      <p:cBhvr>
                                        <p:cTn id="209" dur="250"/>
                                        <p:tgtEl>
                                          <p:spTgt spid="179"/>
                                        </p:tgtEl>
                                      </p:cBhvr>
                                    </p:animEffect>
                                  </p:childTnLst>
                                </p:cTn>
                              </p:par>
                              <p:par>
                                <p:cTn id="210" presetID="53" presetClass="entr" presetSubtype="16" fill="hold" grpId="0" nodeType="withEffect">
                                  <p:stCondLst>
                                    <p:cond delay="2250"/>
                                  </p:stCondLst>
                                  <p:childTnLst>
                                    <p:set>
                                      <p:cBhvr>
                                        <p:cTn id="211" dur="1" fill="hold">
                                          <p:stCondLst>
                                            <p:cond delay="0"/>
                                          </p:stCondLst>
                                        </p:cTn>
                                        <p:tgtEl>
                                          <p:spTgt spid="180"/>
                                        </p:tgtEl>
                                        <p:attrNameLst>
                                          <p:attrName>style.visibility</p:attrName>
                                        </p:attrNameLst>
                                      </p:cBhvr>
                                      <p:to>
                                        <p:strVal val="visible"/>
                                      </p:to>
                                    </p:set>
                                    <p:anim calcmode="lin" valueType="num">
                                      <p:cBhvr>
                                        <p:cTn id="212" dur="250" fill="hold"/>
                                        <p:tgtEl>
                                          <p:spTgt spid="180"/>
                                        </p:tgtEl>
                                        <p:attrNameLst>
                                          <p:attrName>ppt_w</p:attrName>
                                        </p:attrNameLst>
                                      </p:cBhvr>
                                      <p:tavLst>
                                        <p:tav tm="0">
                                          <p:val>
                                            <p:fltVal val="0"/>
                                          </p:val>
                                        </p:tav>
                                        <p:tav tm="100000">
                                          <p:val>
                                            <p:strVal val="#ppt_w"/>
                                          </p:val>
                                        </p:tav>
                                      </p:tavLst>
                                    </p:anim>
                                    <p:anim calcmode="lin" valueType="num">
                                      <p:cBhvr>
                                        <p:cTn id="213" dur="250" fill="hold"/>
                                        <p:tgtEl>
                                          <p:spTgt spid="180"/>
                                        </p:tgtEl>
                                        <p:attrNameLst>
                                          <p:attrName>ppt_h</p:attrName>
                                        </p:attrNameLst>
                                      </p:cBhvr>
                                      <p:tavLst>
                                        <p:tav tm="0">
                                          <p:val>
                                            <p:fltVal val="0"/>
                                          </p:val>
                                        </p:tav>
                                        <p:tav tm="100000">
                                          <p:val>
                                            <p:strVal val="#ppt_h"/>
                                          </p:val>
                                        </p:tav>
                                      </p:tavLst>
                                    </p:anim>
                                    <p:animEffect transition="in" filter="fade">
                                      <p:cBhvr>
                                        <p:cTn id="214" dur="250"/>
                                        <p:tgtEl>
                                          <p:spTgt spid="180"/>
                                        </p:tgtEl>
                                      </p:cBhvr>
                                    </p:animEffect>
                                  </p:childTnLst>
                                </p:cTn>
                              </p:par>
                              <p:par>
                                <p:cTn id="215" presetID="53" presetClass="entr" presetSubtype="16" fill="hold" grpId="0" nodeType="withEffect">
                                  <p:stCondLst>
                                    <p:cond delay="900"/>
                                  </p:stCondLst>
                                  <p:childTnLst>
                                    <p:set>
                                      <p:cBhvr>
                                        <p:cTn id="216" dur="1" fill="hold">
                                          <p:stCondLst>
                                            <p:cond delay="0"/>
                                          </p:stCondLst>
                                        </p:cTn>
                                        <p:tgtEl>
                                          <p:spTgt spid="187"/>
                                        </p:tgtEl>
                                        <p:attrNameLst>
                                          <p:attrName>style.visibility</p:attrName>
                                        </p:attrNameLst>
                                      </p:cBhvr>
                                      <p:to>
                                        <p:strVal val="visible"/>
                                      </p:to>
                                    </p:set>
                                    <p:anim calcmode="lin" valueType="num">
                                      <p:cBhvr>
                                        <p:cTn id="217" dur="250" fill="hold"/>
                                        <p:tgtEl>
                                          <p:spTgt spid="187"/>
                                        </p:tgtEl>
                                        <p:attrNameLst>
                                          <p:attrName>ppt_w</p:attrName>
                                        </p:attrNameLst>
                                      </p:cBhvr>
                                      <p:tavLst>
                                        <p:tav tm="0">
                                          <p:val>
                                            <p:fltVal val="0"/>
                                          </p:val>
                                        </p:tav>
                                        <p:tav tm="100000">
                                          <p:val>
                                            <p:strVal val="#ppt_w"/>
                                          </p:val>
                                        </p:tav>
                                      </p:tavLst>
                                    </p:anim>
                                    <p:anim calcmode="lin" valueType="num">
                                      <p:cBhvr>
                                        <p:cTn id="218" dur="250" fill="hold"/>
                                        <p:tgtEl>
                                          <p:spTgt spid="187"/>
                                        </p:tgtEl>
                                        <p:attrNameLst>
                                          <p:attrName>ppt_h</p:attrName>
                                        </p:attrNameLst>
                                      </p:cBhvr>
                                      <p:tavLst>
                                        <p:tav tm="0">
                                          <p:val>
                                            <p:fltVal val="0"/>
                                          </p:val>
                                        </p:tav>
                                        <p:tav tm="100000">
                                          <p:val>
                                            <p:strVal val="#ppt_h"/>
                                          </p:val>
                                        </p:tav>
                                      </p:tavLst>
                                    </p:anim>
                                    <p:animEffect transition="in" filter="fade">
                                      <p:cBhvr>
                                        <p:cTn id="219" dur="250"/>
                                        <p:tgtEl>
                                          <p:spTgt spid="187"/>
                                        </p:tgtEl>
                                      </p:cBhvr>
                                    </p:animEffect>
                                  </p:childTnLst>
                                </p:cTn>
                              </p:par>
                              <p:par>
                                <p:cTn id="220" presetID="53" presetClass="entr" presetSubtype="16" fill="hold" grpId="0" nodeType="withEffect">
                                  <p:stCondLst>
                                    <p:cond delay="500"/>
                                  </p:stCondLst>
                                  <p:childTnLst>
                                    <p:set>
                                      <p:cBhvr>
                                        <p:cTn id="221" dur="1" fill="hold">
                                          <p:stCondLst>
                                            <p:cond delay="0"/>
                                          </p:stCondLst>
                                        </p:cTn>
                                        <p:tgtEl>
                                          <p:spTgt spid="188"/>
                                        </p:tgtEl>
                                        <p:attrNameLst>
                                          <p:attrName>style.visibility</p:attrName>
                                        </p:attrNameLst>
                                      </p:cBhvr>
                                      <p:to>
                                        <p:strVal val="visible"/>
                                      </p:to>
                                    </p:set>
                                    <p:anim calcmode="lin" valueType="num">
                                      <p:cBhvr>
                                        <p:cTn id="222" dur="250" fill="hold"/>
                                        <p:tgtEl>
                                          <p:spTgt spid="188"/>
                                        </p:tgtEl>
                                        <p:attrNameLst>
                                          <p:attrName>ppt_w</p:attrName>
                                        </p:attrNameLst>
                                      </p:cBhvr>
                                      <p:tavLst>
                                        <p:tav tm="0">
                                          <p:val>
                                            <p:fltVal val="0"/>
                                          </p:val>
                                        </p:tav>
                                        <p:tav tm="100000">
                                          <p:val>
                                            <p:strVal val="#ppt_w"/>
                                          </p:val>
                                        </p:tav>
                                      </p:tavLst>
                                    </p:anim>
                                    <p:anim calcmode="lin" valueType="num">
                                      <p:cBhvr>
                                        <p:cTn id="223" dur="250" fill="hold"/>
                                        <p:tgtEl>
                                          <p:spTgt spid="188"/>
                                        </p:tgtEl>
                                        <p:attrNameLst>
                                          <p:attrName>ppt_h</p:attrName>
                                        </p:attrNameLst>
                                      </p:cBhvr>
                                      <p:tavLst>
                                        <p:tav tm="0">
                                          <p:val>
                                            <p:fltVal val="0"/>
                                          </p:val>
                                        </p:tav>
                                        <p:tav tm="100000">
                                          <p:val>
                                            <p:strVal val="#ppt_h"/>
                                          </p:val>
                                        </p:tav>
                                      </p:tavLst>
                                    </p:anim>
                                    <p:animEffect transition="in" filter="fade">
                                      <p:cBhvr>
                                        <p:cTn id="224" dur="250"/>
                                        <p:tgtEl>
                                          <p:spTgt spid="188"/>
                                        </p:tgtEl>
                                      </p:cBhvr>
                                    </p:animEffect>
                                  </p:childTnLst>
                                </p:cTn>
                              </p:par>
                              <p:par>
                                <p:cTn id="225" presetID="53" presetClass="entr" presetSubtype="16" fill="hold" grpId="0" nodeType="withEffect">
                                  <p:stCondLst>
                                    <p:cond delay="400"/>
                                  </p:stCondLst>
                                  <p:childTnLst>
                                    <p:set>
                                      <p:cBhvr>
                                        <p:cTn id="226" dur="1" fill="hold">
                                          <p:stCondLst>
                                            <p:cond delay="0"/>
                                          </p:stCondLst>
                                        </p:cTn>
                                        <p:tgtEl>
                                          <p:spTgt spid="189"/>
                                        </p:tgtEl>
                                        <p:attrNameLst>
                                          <p:attrName>style.visibility</p:attrName>
                                        </p:attrNameLst>
                                      </p:cBhvr>
                                      <p:to>
                                        <p:strVal val="visible"/>
                                      </p:to>
                                    </p:set>
                                    <p:anim calcmode="lin" valueType="num">
                                      <p:cBhvr>
                                        <p:cTn id="227" dur="250" fill="hold"/>
                                        <p:tgtEl>
                                          <p:spTgt spid="189"/>
                                        </p:tgtEl>
                                        <p:attrNameLst>
                                          <p:attrName>ppt_w</p:attrName>
                                        </p:attrNameLst>
                                      </p:cBhvr>
                                      <p:tavLst>
                                        <p:tav tm="0">
                                          <p:val>
                                            <p:fltVal val="0"/>
                                          </p:val>
                                        </p:tav>
                                        <p:tav tm="100000">
                                          <p:val>
                                            <p:strVal val="#ppt_w"/>
                                          </p:val>
                                        </p:tav>
                                      </p:tavLst>
                                    </p:anim>
                                    <p:anim calcmode="lin" valueType="num">
                                      <p:cBhvr>
                                        <p:cTn id="228" dur="250" fill="hold"/>
                                        <p:tgtEl>
                                          <p:spTgt spid="189"/>
                                        </p:tgtEl>
                                        <p:attrNameLst>
                                          <p:attrName>ppt_h</p:attrName>
                                        </p:attrNameLst>
                                      </p:cBhvr>
                                      <p:tavLst>
                                        <p:tav tm="0">
                                          <p:val>
                                            <p:fltVal val="0"/>
                                          </p:val>
                                        </p:tav>
                                        <p:tav tm="100000">
                                          <p:val>
                                            <p:strVal val="#ppt_h"/>
                                          </p:val>
                                        </p:tav>
                                      </p:tavLst>
                                    </p:anim>
                                    <p:animEffect transition="in" filter="fade">
                                      <p:cBhvr>
                                        <p:cTn id="229" dur="250"/>
                                        <p:tgtEl>
                                          <p:spTgt spid="189"/>
                                        </p:tgtEl>
                                      </p:cBhvr>
                                    </p:animEffect>
                                  </p:childTnLst>
                                </p:cTn>
                              </p:par>
                              <p:par>
                                <p:cTn id="230" presetID="53" presetClass="entr" presetSubtype="16" fill="hold" grpId="0" nodeType="withEffect">
                                  <p:stCondLst>
                                    <p:cond delay="900"/>
                                  </p:stCondLst>
                                  <p:childTnLst>
                                    <p:set>
                                      <p:cBhvr>
                                        <p:cTn id="231" dur="1" fill="hold">
                                          <p:stCondLst>
                                            <p:cond delay="0"/>
                                          </p:stCondLst>
                                        </p:cTn>
                                        <p:tgtEl>
                                          <p:spTgt spid="193"/>
                                        </p:tgtEl>
                                        <p:attrNameLst>
                                          <p:attrName>style.visibility</p:attrName>
                                        </p:attrNameLst>
                                      </p:cBhvr>
                                      <p:to>
                                        <p:strVal val="visible"/>
                                      </p:to>
                                    </p:set>
                                    <p:anim calcmode="lin" valueType="num">
                                      <p:cBhvr>
                                        <p:cTn id="232" dur="250" fill="hold"/>
                                        <p:tgtEl>
                                          <p:spTgt spid="193"/>
                                        </p:tgtEl>
                                        <p:attrNameLst>
                                          <p:attrName>ppt_w</p:attrName>
                                        </p:attrNameLst>
                                      </p:cBhvr>
                                      <p:tavLst>
                                        <p:tav tm="0">
                                          <p:val>
                                            <p:fltVal val="0"/>
                                          </p:val>
                                        </p:tav>
                                        <p:tav tm="100000">
                                          <p:val>
                                            <p:strVal val="#ppt_w"/>
                                          </p:val>
                                        </p:tav>
                                      </p:tavLst>
                                    </p:anim>
                                    <p:anim calcmode="lin" valueType="num">
                                      <p:cBhvr>
                                        <p:cTn id="233" dur="250" fill="hold"/>
                                        <p:tgtEl>
                                          <p:spTgt spid="193"/>
                                        </p:tgtEl>
                                        <p:attrNameLst>
                                          <p:attrName>ppt_h</p:attrName>
                                        </p:attrNameLst>
                                      </p:cBhvr>
                                      <p:tavLst>
                                        <p:tav tm="0">
                                          <p:val>
                                            <p:fltVal val="0"/>
                                          </p:val>
                                        </p:tav>
                                        <p:tav tm="100000">
                                          <p:val>
                                            <p:strVal val="#ppt_h"/>
                                          </p:val>
                                        </p:tav>
                                      </p:tavLst>
                                    </p:anim>
                                    <p:animEffect transition="in" filter="fade">
                                      <p:cBhvr>
                                        <p:cTn id="234" dur="250"/>
                                        <p:tgtEl>
                                          <p:spTgt spid="193"/>
                                        </p:tgtEl>
                                      </p:cBhvr>
                                    </p:animEffect>
                                  </p:childTnLst>
                                </p:cTn>
                              </p:par>
                              <p:par>
                                <p:cTn id="235" presetID="53" presetClass="entr" presetSubtype="16" fill="hold" grpId="0" nodeType="withEffect">
                                  <p:stCondLst>
                                    <p:cond delay="1200"/>
                                  </p:stCondLst>
                                  <p:childTnLst>
                                    <p:set>
                                      <p:cBhvr>
                                        <p:cTn id="236" dur="1" fill="hold">
                                          <p:stCondLst>
                                            <p:cond delay="0"/>
                                          </p:stCondLst>
                                        </p:cTn>
                                        <p:tgtEl>
                                          <p:spTgt spid="194"/>
                                        </p:tgtEl>
                                        <p:attrNameLst>
                                          <p:attrName>style.visibility</p:attrName>
                                        </p:attrNameLst>
                                      </p:cBhvr>
                                      <p:to>
                                        <p:strVal val="visible"/>
                                      </p:to>
                                    </p:set>
                                    <p:anim calcmode="lin" valueType="num">
                                      <p:cBhvr>
                                        <p:cTn id="237" dur="250" fill="hold"/>
                                        <p:tgtEl>
                                          <p:spTgt spid="194"/>
                                        </p:tgtEl>
                                        <p:attrNameLst>
                                          <p:attrName>ppt_w</p:attrName>
                                        </p:attrNameLst>
                                      </p:cBhvr>
                                      <p:tavLst>
                                        <p:tav tm="0">
                                          <p:val>
                                            <p:fltVal val="0"/>
                                          </p:val>
                                        </p:tav>
                                        <p:tav tm="100000">
                                          <p:val>
                                            <p:strVal val="#ppt_w"/>
                                          </p:val>
                                        </p:tav>
                                      </p:tavLst>
                                    </p:anim>
                                    <p:anim calcmode="lin" valueType="num">
                                      <p:cBhvr>
                                        <p:cTn id="238" dur="250" fill="hold"/>
                                        <p:tgtEl>
                                          <p:spTgt spid="194"/>
                                        </p:tgtEl>
                                        <p:attrNameLst>
                                          <p:attrName>ppt_h</p:attrName>
                                        </p:attrNameLst>
                                      </p:cBhvr>
                                      <p:tavLst>
                                        <p:tav tm="0">
                                          <p:val>
                                            <p:fltVal val="0"/>
                                          </p:val>
                                        </p:tav>
                                        <p:tav tm="100000">
                                          <p:val>
                                            <p:strVal val="#ppt_h"/>
                                          </p:val>
                                        </p:tav>
                                      </p:tavLst>
                                    </p:anim>
                                    <p:animEffect transition="in" filter="fade">
                                      <p:cBhvr>
                                        <p:cTn id="239" dur="250"/>
                                        <p:tgtEl>
                                          <p:spTgt spid="194"/>
                                        </p:tgtEl>
                                      </p:cBhvr>
                                    </p:animEffect>
                                  </p:childTnLst>
                                </p:cTn>
                              </p:par>
                              <p:par>
                                <p:cTn id="240" presetID="53" presetClass="entr" presetSubtype="16" fill="hold" grpId="0" nodeType="withEffect">
                                  <p:stCondLst>
                                    <p:cond delay="300"/>
                                  </p:stCondLst>
                                  <p:childTnLst>
                                    <p:set>
                                      <p:cBhvr>
                                        <p:cTn id="241" dur="1" fill="hold">
                                          <p:stCondLst>
                                            <p:cond delay="0"/>
                                          </p:stCondLst>
                                        </p:cTn>
                                        <p:tgtEl>
                                          <p:spTgt spid="195"/>
                                        </p:tgtEl>
                                        <p:attrNameLst>
                                          <p:attrName>style.visibility</p:attrName>
                                        </p:attrNameLst>
                                      </p:cBhvr>
                                      <p:to>
                                        <p:strVal val="visible"/>
                                      </p:to>
                                    </p:set>
                                    <p:anim calcmode="lin" valueType="num">
                                      <p:cBhvr>
                                        <p:cTn id="242" dur="250" fill="hold"/>
                                        <p:tgtEl>
                                          <p:spTgt spid="195"/>
                                        </p:tgtEl>
                                        <p:attrNameLst>
                                          <p:attrName>ppt_w</p:attrName>
                                        </p:attrNameLst>
                                      </p:cBhvr>
                                      <p:tavLst>
                                        <p:tav tm="0">
                                          <p:val>
                                            <p:fltVal val="0"/>
                                          </p:val>
                                        </p:tav>
                                        <p:tav tm="100000">
                                          <p:val>
                                            <p:strVal val="#ppt_w"/>
                                          </p:val>
                                        </p:tav>
                                      </p:tavLst>
                                    </p:anim>
                                    <p:anim calcmode="lin" valueType="num">
                                      <p:cBhvr>
                                        <p:cTn id="243" dur="250" fill="hold"/>
                                        <p:tgtEl>
                                          <p:spTgt spid="195"/>
                                        </p:tgtEl>
                                        <p:attrNameLst>
                                          <p:attrName>ppt_h</p:attrName>
                                        </p:attrNameLst>
                                      </p:cBhvr>
                                      <p:tavLst>
                                        <p:tav tm="0">
                                          <p:val>
                                            <p:fltVal val="0"/>
                                          </p:val>
                                        </p:tav>
                                        <p:tav tm="100000">
                                          <p:val>
                                            <p:strVal val="#ppt_h"/>
                                          </p:val>
                                        </p:tav>
                                      </p:tavLst>
                                    </p:anim>
                                    <p:animEffect transition="in" filter="fade">
                                      <p:cBhvr>
                                        <p:cTn id="244" dur="250"/>
                                        <p:tgtEl>
                                          <p:spTgt spid="195"/>
                                        </p:tgtEl>
                                      </p:cBhvr>
                                    </p:animEffect>
                                  </p:childTnLst>
                                </p:cTn>
                              </p:par>
                              <p:par>
                                <p:cTn id="245" presetID="53" presetClass="entr" presetSubtype="16" fill="hold" grpId="0" nodeType="withEffect">
                                  <p:stCondLst>
                                    <p:cond delay="2250"/>
                                  </p:stCondLst>
                                  <p:childTnLst>
                                    <p:set>
                                      <p:cBhvr>
                                        <p:cTn id="246" dur="1" fill="hold">
                                          <p:stCondLst>
                                            <p:cond delay="0"/>
                                          </p:stCondLst>
                                        </p:cTn>
                                        <p:tgtEl>
                                          <p:spTgt spid="196"/>
                                        </p:tgtEl>
                                        <p:attrNameLst>
                                          <p:attrName>style.visibility</p:attrName>
                                        </p:attrNameLst>
                                      </p:cBhvr>
                                      <p:to>
                                        <p:strVal val="visible"/>
                                      </p:to>
                                    </p:set>
                                    <p:anim calcmode="lin" valueType="num">
                                      <p:cBhvr>
                                        <p:cTn id="247" dur="250" fill="hold"/>
                                        <p:tgtEl>
                                          <p:spTgt spid="196"/>
                                        </p:tgtEl>
                                        <p:attrNameLst>
                                          <p:attrName>ppt_w</p:attrName>
                                        </p:attrNameLst>
                                      </p:cBhvr>
                                      <p:tavLst>
                                        <p:tav tm="0">
                                          <p:val>
                                            <p:fltVal val="0"/>
                                          </p:val>
                                        </p:tav>
                                        <p:tav tm="100000">
                                          <p:val>
                                            <p:strVal val="#ppt_w"/>
                                          </p:val>
                                        </p:tav>
                                      </p:tavLst>
                                    </p:anim>
                                    <p:anim calcmode="lin" valueType="num">
                                      <p:cBhvr>
                                        <p:cTn id="248" dur="250" fill="hold"/>
                                        <p:tgtEl>
                                          <p:spTgt spid="196"/>
                                        </p:tgtEl>
                                        <p:attrNameLst>
                                          <p:attrName>ppt_h</p:attrName>
                                        </p:attrNameLst>
                                      </p:cBhvr>
                                      <p:tavLst>
                                        <p:tav tm="0">
                                          <p:val>
                                            <p:fltVal val="0"/>
                                          </p:val>
                                        </p:tav>
                                        <p:tav tm="100000">
                                          <p:val>
                                            <p:strVal val="#ppt_h"/>
                                          </p:val>
                                        </p:tav>
                                      </p:tavLst>
                                    </p:anim>
                                    <p:animEffect transition="in" filter="fade">
                                      <p:cBhvr>
                                        <p:cTn id="249" dur="250"/>
                                        <p:tgtEl>
                                          <p:spTgt spid="196"/>
                                        </p:tgtEl>
                                      </p:cBhvr>
                                    </p:animEffect>
                                  </p:childTnLst>
                                </p:cTn>
                              </p:par>
                              <p:par>
                                <p:cTn id="250" presetID="53" presetClass="entr" presetSubtype="16" fill="hold" grpId="0" nodeType="withEffect">
                                  <p:stCondLst>
                                    <p:cond delay="2000"/>
                                  </p:stCondLst>
                                  <p:childTnLst>
                                    <p:set>
                                      <p:cBhvr>
                                        <p:cTn id="251" dur="1" fill="hold">
                                          <p:stCondLst>
                                            <p:cond delay="0"/>
                                          </p:stCondLst>
                                        </p:cTn>
                                        <p:tgtEl>
                                          <p:spTgt spid="197"/>
                                        </p:tgtEl>
                                        <p:attrNameLst>
                                          <p:attrName>style.visibility</p:attrName>
                                        </p:attrNameLst>
                                      </p:cBhvr>
                                      <p:to>
                                        <p:strVal val="visible"/>
                                      </p:to>
                                    </p:set>
                                    <p:anim calcmode="lin" valueType="num">
                                      <p:cBhvr>
                                        <p:cTn id="252" dur="250" fill="hold"/>
                                        <p:tgtEl>
                                          <p:spTgt spid="197"/>
                                        </p:tgtEl>
                                        <p:attrNameLst>
                                          <p:attrName>ppt_w</p:attrName>
                                        </p:attrNameLst>
                                      </p:cBhvr>
                                      <p:tavLst>
                                        <p:tav tm="0">
                                          <p:val>
                                            <p:fltVal val="0"/>
                                          </p:val>
                                        </p:tav>
                                        <p:tav tm="100000">
                                          <p:val>
                                            <p:strVal val="#ppt_w"/>
                                          </p:val>
                                        </p:tav>
                                      </p:tavLst>
                                    </p:anim>
                                    <p:anim calcmode="lin" valueType="num">
                                      <p:cBhvr>
                                        <p:cTn id="253" dur="250" fill="hold"/>
                                        <p:tgtEl>
                                          <p:spTgt spid="197"/>
                                        </p:tgtEl>
                                        <p:attrNameLst>
                                          <p:attrName>ppt_h</p:attrName>
                                        </p:attrNameLst>
                                      </p:cBhvr>
                                      <p:tavLst>
                                        <p:tav tm="0">
                                          <p:val>
                                            <p:fltVal val="0"/>
                                          </p:val>
                                        </p:tav>
                                        <p:tav tm="100000">
                                          <p:val>
                                            <p:strVal val="#ppt_h"/>
                                          </p:val>
                                        </p:tav>
                                      </p:tavLst>
                                    </p:anim>
                                    <p:animEffect transition="in" filter="fade">
                                      <p:cBhvr>
                                        <p:cTn id="254" dur="250"/>
                                        <p:tgtEl>
                                          <p:spTgt spid="197"/>
                                        </p:tgtEl>
                                      </p:cBhvr>
                                    </p:animEffect>
                                  </p:childTnLst>
                                </p:cTn>
                              </p:par>
                              <p:par>
                                <p:cTn id="255" presetID="53" presetClass="entr" presetSubtype="16" fill="hold" grpId="0" nodeType="withEffect">
                                  <p:stCondLst>
                                    <p:cond delay="700"/>
                                  </p:stCondLst>
                                  <p:childTnLst>
                                    <p:set>
                                      <p:cBhvr>
                                        <p:cTn id="256" dur="1" fill="hold">
                                          <p:stCondLst>
                                            <p:cond delay="0"/>
                                          </p:stCondLst>
                                        </p:cTn>
                                        <p:tgtEl>
                                          <p:spTgt spid="198"/>
                                        </p:tgtEl>
                                        <p:attrNameLst>
                                          <p:attrName>style.visibility</p:attrName>
                                        </p:attrNameLst>
                                      </p:cBhvr>
                                      <p:to>
                                        <p:strVal val="visible"/>
                                      </p:to>
                                    </p:set>
                                    <p:anim calcmode="lin" valueType="num">
                                      <p:cBhvr>
                                        <p:cTn id="257" dur="250" fill="hold"/>
                                        <p:tgtEl>
                                          <p:spTgt spid="198"/>
                                        </p:tgtEl>
                                        <p:attrNameLst>
                                          <p:attrName>ppt_w</p:attrName>
                                        </p:attrNameLst>
                                      </p:cBhvr>
                                      <p:tavLst>
                                        <p:tav tm="0">
                                          <p:val>
                                            <p:fltVal val="0"/>
                                          </p:val>
                                        </p:tav>
                                        <p:tav tm="100000">
                                          <p:val>
                                            <p:strVal val="#ppt_w"/>
                                          </p:val>
                                        </p:tav>
                                      </p:tavLst>
                                    </p:anim>
                                    <p:anim calcmode="lin" valueType="num">
                                      <p:cBhvr>
                                        <p:cTn id="258" dur="250" fill="hold"/>
                                        <p:tgtEl>
                                          <p:spTgt spid="198"/>
                                        </p:tgtEl>
                                        <p:attrNameLst>
                                          <p:attrName>ppt_h</p:attrName>
                                        </p:attrNameLst>
                                      </p:cBhvr>
                                      <p:tavLst>
                                        <p:tav tm="0">
                                          <p:val>
                                            <p:fltVal val="0"/>
                                          </p:val>
                                        </p:tav>
                                        <p:tav tm="100000">
                                          <p:val>
                                            <p:strVal val="#ppt_h"/>
                                          </p:val>
                                        </p:tav>
                                      </p:tavLst>
                                    </p:anim>
                                    <p:animEffect transition="in" filter="fade">
                                      <p:cBhvr>
                                        <p:cTn id="259" dur="250"/>
                                        <p:tgtEl>
                                          <p:spTgt spid="198"/>
                                        </p:tgtEl>
                                      </p:cBhvr>
                                    </p:animEffect>
                                  </p:childTnLst>
                                </p:cTn>
                              </p:par>
                              <p:par>
                                <p:cTn id="260" presetID="53" presetClass="entr" presetSubtype="16" fill="hold" grpId="0" nodeType="withEffect">
                                  <p:stCondLst>
                                    <p:cond delay="200"/>
                                  </p:stCondLst>
                                  <p:childTnLst>
                                    <p:set>
                                      <p:cBhvr>
                                        <p:cTn id="261" dur="1" fill="hold">
                                          <p:stCondLst>
                                            <p:cond delay="0"/>
                                          </p:stCondLst>
                                        </p:cTn>
                                        <p:tgtEl>
                                          <p:spTgt spid="203"/>
                                        </p:tgtEl>
                                        <p:attrNameLst>
                                          <p:attrName>style.visibility</p:attrName>
                                        </p:attrNameLst>
                                      </p:cBhvr>
                                      <p:to>
                                        <p:strVal val="visible"/>
                                      </p:to>
                                    </p:set>
                                    <p:anim calcmode="lin" valueType="num">
                                      <p:cBhvr>
                                        <p:cTn id="262" dur="250" fill="hold"/>
                                        <p:tgtEl>
                                          <p:spTgt spid="203"/>
                                        </p:tgtEl>
                                        <p:attrNameLst>
                                          <p:attrName>ppt_w</p:attrName>
                                        </p:attrNameLst>
                                      </p:cBhvr>
                                      <p:tavLst>
                                        <p:tav tm="0">
                                          <p:val>
                                            <p:fltVal val="0"/>
                                          </p:val>
                                        </p:tav>
                                        <p:tav tm="100000">
                                          <p:val>
                                            <p:strVal val="#ppt_w"/>
                                          </p:val>
                                        </p:tav>
                                      </p:tavLst>
                                    </p:anim>
                                    <p:anim calcmode="lin" valueType="num">
                                      <p:cBhvr>
                                        <p:cTn id="263" dur="250" fill="hold"/>
                                        <p:tgtEl>
                                          <p:spTgt spid="203"/>
                                        </p:tgtEl>
                                        <p:attrNameLst>
                                          <p:attrName>ppt_h</p:attrName>
                                        </p:attrNameLst>
                                      </p:cBhvr>
                                      <p:tavLst>
                                        <p:tav tm="0">
                                          <p:val>
                                            <p:fltVal val="0"/>
                                          </p:val>
                                        </p:tav>
                                        <p:tav tm="100000">
                                          <p:val>
                                            <p:strVal val="#ppt_h"/>
                                          </p:val>
                                        </p:tav>
                                      </p:tavLst>
                                    </p:anim>
                                    <p:animEffect transition="in" filter="fade">
                                      <p:cBhvr>
                                        <p:cTn id="264" dur="250"/>
                                        <p:tgtEl>
                                          <p:spTgt spid="203"/>
                                        </p:tgtEl>
                                      </p:cBhvr>
                                    </p:animEffect>
                                  </p:childTnLst>
                                </p:cTn>
                              </p:par>
                              <p:par>
                                <p:cTn id="265" presetID="53" presetClass="entr" presetSubtype="16" fill="hold" grpId="0" nodeType="withEffect">
                                  <p:stCondLst>
                                    <p:cond delay="1000"/>
                                  </p:stCondLst>
                                  <p:childTnLst>
                                    <p:set>
                                      <p:cBhvr>
                                        <p:cTn id="266" dur="1" fill="hold">
                                          <p:stCondLst>
                                            <p:cond delay="0"/>
                                          </p:stCondLst>
                                        </p:cTn>
                                        <p:tgtEl>
                                          <p:spTgt spid="204"/>
                                        </p:tgtEl>
                                        <p:attrNameLst>
                                          <p:attrName>style.visibility</p:attrName>
                                        </p:attrNameLst>
                                      </p:cBhvr>
                                      <p:to>
                                        <p:strVal val="visible"/>
                                      </p:to>
                                    </p:set>
                                    <p:anim calcmode="lin" valueType="num">
                                      <p:cBhvr>
                                        <p:cTn id="267" dur="250" fill="hold"/>
                                        <p:tgtEl>
                                          <p:spTgt spid="204"/>
                                        </p:tgtEl>
                                        <p:attrNameLst>
                                          <p:attrName>ppt_w</p:attrName>
                                        </p:attrNameLst>
                                      </p:cBhvr>
                                      <p:tavLst>
                                        <p:tav tm="0">
                                          <p:val>
                                            <p:fltVal val="0"/>
                                          </p:val>
                                        </p:tav>
                                        <p:tav tm="100000">
                                          <p:val>
                                            <p:strVal val="#ppt_w"/>
                                          </p:val>
                                        </p:tav>
                                      </p:tavLst>
                                    </p:anim>
                                    <p:anim calcmode="lin" valueType="num">
                                      <p:cBhvr>
                                        <p:cTn id="268" dur="250" fill="hold"/>
                                        <p:tgtEl>
                                          <p:spTgt spid="204"/>
                                        </p:tgtEl>
                                        <p:attrNameLst>
                                          <p:attrName>ppt_h</p:attrName>
                                        </p:attrNameLst>
                                      </p:cBhvr>
                                      <p:tavLst>
                                        <p:tav tm="0">
                                          <p:val>
                                            <p:fltVal val="0"/>
                                          </p:val>
                                        </p:tav>
                                        <p:tav tm="100000">
                                          <p:val>
                                            <p:strVal val="#ppt_h"/>
                                          </p:val>
                                        </p:tav>
                                      </p:tavLst>
                                    </p:anim>
                                    <p:animEffect transition="in" filter="fade">
                                      <p:cBhvr>
                                        <p:cTn id="269" dur="250"/>
                                        <p:tgtEl>
                                          <p:spTgt spid="204"/>
                                        </p:tgtEl>
                                      </p:cBhvr>
                                    </p:animEffect>
                                  </p:childTnLst>
                                </p:cTn>
                              </p:par>
                              <p:par>
                                <p:cTn id="270" presetID="53" presetClass="entr" presetSubtype="16" fill="hold" grpId="0" nodeType="withEffect">
                                  <p:stCondLst>
                                    <p:cond delay="1300"/>
                                  </p:stCondLst>
                                  <p:childTnLst>
                                    <p:set>
                                      <p:cBhvr>
                                        <p:cTn id="271" dur="1" fill="hold">
                                          <p:stCondLst>
                                            <p:cond delay="0"/>
                                          </p:stCondLst>
                                        </p:cTn>
                                        <p:tgtEl>
                                          <p:spTgt spid="205"/>
                                        </p:tgtEl>
                                        <p:attrNameLst>
                                          <p:attrName>style.visibility</p:attrName>
                                        </p:attrNameLst>
                                      </p:cBhvr>
                                      <p:to>
                                        <p:strVal val="visible"/>
                                      </p:to>
                                    </p:set>
                                    <p:anim calcmode="lin" valueType="num">
                                      <p:cBhvr>
                                        <p:cTn id="272" dur="250" fill="hold"/>
                                        <p:tgtEl>
                                          <p:spTgt spid="205"/>
                                        </p:tgtEl>
                                        <p:attrNameLst>
                                          <p:attrName>ppt_w</p:attrName>
                                        </p:attrNameLst>
                                      </p:cBhvr>
                                      <p:tavLst>
                                        <p:tav tm="0">
                                          <p:val>
                                            <p:fltVal val="0"/>
                                          </p:val>
                                        </p:tav>
                                        <p:tav tm="100000">
                                          <p:val>
                                            <p:strVal val="#ppt_w"/>
                                          </p:val>
                                        </p:tav>
                                      </p:tavLst>
                                    </p:anim>
                                    <p:anim calcmode="lin" valueType="num">
                                      <p:cBhvr>
                                        <p:cTn id="273" dur="250" fill="hold"/>
                                        <p:tgtEl>
                                          <p:spTgt spid="205"/>
                                        </p:tgtEl>
                                        <p:attrNameLst>
                                          <p:attrName>ppt_h</p:attrName>
                                        </p:attrNameLst>
                                      </p:cBhvr>
                                      <p:tavLst>
                                        <p:tav tm="0">
                                          <p:val>
                                            <p:fltVal val="0"/>
                                          </p:val>
                                        </p:tav>
                                        <p:tav tm="100000">
                                          <p:val>
                                            <p:strVal val="#ppt_h"/>
                                          </p:val>
                                        </p:tav>
                                      </p:tavLst>
                                    </p:anim>
                                    <p:animEffect transition="in" filter="fade">
                                      <p:cBhvr>
                                        <p:cTn id="274" dur="250"/>
                                        <p:tgtEl>
                                          <p:spTgt spid="205"/>
                                        </p:tgtEl>
                                      </p:cBhvr>
                                    </p:animEffect>
                                  </p:childTnLst>
                                </p:cTn>
                              </p:par>
                              <p:par>
                                <p:cTn id="275" presetID="53" presetClass="entr" presetSubtype="16" fill="hold" grpId="0" nodeType="withEffect">
                                  <p:stCondLst>
                                    <p:cond delay="1800"/>
                                  </p:stCondLst>
                                  <p:childTnLst>
                                    <p:set>
                                      <p:cBhvr>
                                        <p:cTn id="276" dur="1" fill="hold">
                                          <p:stCondLst>
                                            <p:cond delay="0"/>
                                          </p:stCondLst>
                                        </p:cTn>
                                        <p:tgtEl>
                                          <p:spTgt spid="212"/>
                                        </p:tgtEl>
                                        <p:attrNameLst>
                                          <p:attrName>style.visibility</p:attrName>
                                        </p:attrNameLst>
                                      </p:cBhvr>
                                      <p:to>
                                        <p:strVal val="visible"/>
                                      </p:to>
                                    </p:set>
                                    <p:anim calcmode="lin" valueType="num">
                                      <p:cBhvr>
                                        <p:cTn id="277" dur="250" fill="hold"/>
                                        <p:tgtEl>
                                          <p:spTgt spid="212"/>
                                        </p:tgtEl>
                                        <p:attrNameLst>
                                          <p:attrName>ppt_w</p:attrName>
                                        </p:attrNameLst>
                                      </p:cBhvr>
                                      <p:tavLst>
                                        <p:tav tm="0">
                                          <p:val>
                                            <p:fltVal val="0"/>
                                          </p:val>
                                        </p:tav>
                                        <p:tav tm="100000">
                                          <p:val>
                                            <p:strVal val="#ppt_w"/>
                                          </p:val>
                                        </p:tav>
                                      </p:tavLst>
                                    </p:anim>
                                    <p:anim calcmode="lin" valueType="num">
                                      <p:cBhvr>
                                        <p:cTn id="278" dur="250" fill="hold"/>
                                        <p:tgtEl>
                                          <p:spTgt spid="212"/>
                                        </p:tgtEl>
                                        <p:attrNameLst>
                                          <p:attrName>ppt_h</p:attrName>
                                        </p:attrNameLst>
                                      </p:cBhvr>
                                      <p:tavLst>
                                        <p:tav tm="0">
                                          <p:val>
                                            <p:fltVal val="0"/>
                                          </p:val>
                                        </p:tav>
                                        <p:tav tm="100000">
                                          <p:val>
                                            <p:strVal val="#ppt_h"/>
                                          </p:val>
                                        </p:tav>
                                      </p:tavLst>
                                    </p:anim>
                                    <p:animEffect transition="in" filter="fade">
                                      <p:cBhvr>
                                        <p:cTn id="279" dur="250"/>
                                        <p:tgtEl>
                                          <p:spTgt spid="212"/>
                                        </p:tgtEl>
                                      </p:cBhvr>
                                    </p:animEffect>
                                  </p:childTnLst>
                                </p:cTn>
                              </p:par>
                              <p:par>
                                <p:cTn id="280" presetID="53" presetClass="entr" presetSubtype="16" fill="hold" grpId="0" nodeType="withEffect">
                                  <p:stCondLst>
                                    <p:cond delay="600"/>
                                  </p:stCondLst>
                                  <p:childTnLst>
                                    <p:set>
                                      <p:cBhvr>
                                        <p:cTn id="281" dur="1" fill="hold">
                                          <p:stCondLst>
                                            <p:cond delay="0"/>
                                          </p:stCondLst>
                                        </p:cTn>
                                        <p:tgtEl>
                                          <p:spTgt spid="213"/>
                                        </p:tgtEl>
                                        <p:attrNameLst>
                                          <p:attrName>style.visibility</p:attrName>
                                        </p:attrNameLst>
                                      </p:cBhvr>
                                      <p:to>
                                        <p:strVal val="visible"/>
                                      </p:to>
                                    </p:set>
                                    <p:anim calcmode="lin" valueType="num">
                                      <p:cBhvr>
                                        <p:cTn id="282" dur="250" fill="hold"/>
                                        <p:tgtEl>
                                          <p:spTgt spid="213"/>
                                        </p:tgtEl>
                                        <p:attrNameLst>
                                          <p:attrName>ppt_w</p:attrName>
                                        </p:attrNameLst>
                                      </p:cBhvr>
                                      <p:tavLst>
                                        <p:tav tm="0">
                                          <p:val>
                                            <p:fltVal val="0"/>
                                          </p:val>
                                        </p:tav>
                                        <p:tav tm="100000">
                                          <p:val>
                                            <p:strVal val="#ppt_w"/>
                                          </p:val>
                                        </p:tav>
                                      </p:tavLst>
                                    </p:anim>
                                    <p:anim calcmode="lin" valueType="num">
                                      <p:cBhvr>
                                        <p:cTn id="283" dur="250" fill="hold"/>
                                        <p:tgtEl>
                                          <p:spTgt spid="213"/>
                                        </p:tgtEl>
                                        <p:attrNameLst>
                                          <p:attrName>ppt_h</p:attrName>
                                        </p:attrNameLst>
                                      </p:cBhvr>
                                      <p:tavLst>
                                        <p:tav tm="0">
                                          <p:val>
                                            <p:fltVal val="0"/>
                                          </p:val>
                                        </p:tav>
                                        <p:tav tm="100000">
                                          <p:val>
                                            <p:strVal val="#ppt_h"/>
                                          </p:val>
                                        </p:tav>
                                      </p:tavLst>
                                    </p:anim>
                                    <p:animEffect transition="in" filter="fade">
                                      <p:cBhvr>
                                        <p:cTn id="284" dur="250"/>
                                        <p:tgtEl>
                                          <p:spTgt spid="213"/>
                                        </p:tgtEl>
                                      </p:cBhvr>
                                    </p:animEffect>
                                  </p:childTnLst>
                                </p:cTn>
                              </p:par>
                              <p:par>
                                <p:cTn id="285" presetID="53" presetClass="entr" presetSubtype="16" fill="hold" grpId="0" nodeType="withEffect">
                                  <p:stCondLst>
                                    <p:cond delay="400"/>
                                  </p:stCondLst>
                                  <p:childTnLst>
                                    <p:set>
                                      <p:cBhvr>
                                        <p:cTn id="286" dur="1" fill="hold">
                                          <p:stCondLst>
                                            <p:cond delay="0"/>
                                          </p:stCondLst>
                                        </p:cTn>
                                        <p:tgtEl>
                                          <p:spTgt spid="214"/>
                                        </p:tgtEl>
                                        <p:attrNameLst>
                                          <p:attrName>style.visibility</p:attrName>
                                        </p:attrNameLst>
                                      </p:cBhvr>
                                      <p:to>
                                        <p:strVal val="visible"/>
                                      </p:to>
                                    </p:set>
                                    <p:anim calcmode="lin" valueType="num">
                                      <p:cBhvr>
                                        <p:cTn id="287" dur="250" fill="hold"/>
                                        <p:tgtEl>
                                          <p:spTgt spid="214"/>
                                        </p:tgtEl>
                                        <p:attrNameLst>
                                          <p:attrName>ppt_w</p:attrName>
                                        </p:attrNameLst>
                                      </p:cBhvr>
                                      <p:tavLst>
                                        <p:tav tm="0">
                                          <p:val>
                                            <p:fltVal val="0"/>
                                          </p:val>
                                        </p:tav>
                                        <p:tav tm="100000">
                                          <p:val>
                                            <p:strVal val="#ppt_w"/>
                                          </p:val>
                                        </p:tav>
                                      </p:tavLst>
                                    </p:anim>
                                    <p:anim calcmode="lin" valueType="num">
                                      <p:cBhvr>
                                        <p:cTn id="288" dur="250" fill="hold"/>
                                        <p:tgtEl>
                                          <p:spTgt spid="214"/>
                                        </p:tgtEl>
                                        <p:attrNameLst>
                                          <p:attrName>ppt_h</p:attrName>
                                        </p:attrNameLst>
                                      </p:cBhvr>
                                      <p:tavLst>
                                        <p:tav tm="0">
                                          <p:val>
                                            <p:fltVal val="0"/>
                                          </p:val>
                                        </p:tav>
                                        <p:tav tm="100000">
                                          <p:val>
                                            <p:strVal val="#ppt_h"/>
                                          </p:val>
                                        </p:tav>
                                      </p:tavLst>
                                    </p:anim>
                                    <p:animEffect transition="in" filter="fade">
                                      <p:cBhvr>
                                        <p:cTn id="289" dur="250"/>
                                        <p:tgtEl>
                                          <p:spTgt spid="214"/>
                                        </p:tgtEl>
                                      </p:cBhvr>
                                    </p:animEffect>
                                  </p:childTnLst>
                                </p:cTn>
                              </p:par>
                              <p:par>
                                <p:cTn id="290" presetID="53" presetClass="entr" presetSubtype="16" fill="hold" grpId="0" nodeType="withEffect">
                                  <p:stCondLst>
                                    <p:cond delay="200"/>
                                  </p:stCondLst>
                                  <p:childTnLst>
                                    <p:set>
                                      <p:cBhvr>
                                        <p:cTn id="291" dur="1" fill="hold">
                                          <p:stCondLst>
                                            <p:cond delay="0"/>
                                          </p:stCondLst>
                                        </p:cTn>
                                        <p:tgtEl>
                                          <p:spTgt spid="218"/>
                                        </p:tgtEl>
                                        <p:attrNameLst>
                                          <p:attrName>style.visibility</p:attrName>
                                        </p:attrNameLst>
                                      </p:cBhvr>
                                      <p:to>
                                        <p:strVal val="visible"/>
                                      </p:to>
                                    </p:set>
                                    <p:anim calcmode="lin" valueType="num">
                                      <p:cBhvr>
                                        <p:cTn id="292" dur="250" fill="hold"/>
                                        <p:tgtEl>
                                          <p:spTgt spid="218"/>
                                        </p:tgtEl>
                                        <p:attrNameLst>
                                          <p:attrName>ppt_w</p:attrName>
                                        </p:attrNameLst>
                                      </p:cBhvr>
                                      <p:tavLst>
                                        <p:tav tm="0">
                                          <p:val>
                                            <p:fltVal val="0"/>
                                          </p:val>
                                        </p:tav>
                                        <p:tav tm="100000">
                                          <p:val>
                                            <p:strVal val="#ppt_w"/>
                                          </p:val>
                                        </p:tav>
                                      </p:tavLst>
                                    </p:anim>
                                    <p:anim calcmode="lin" valueType="num">
                                      <p:cBhvr>
                                        <p:cTn id="293" dur="250" fill="hold"/>
                                        <p:tgtEl>
                                          <p:spTgt spid="218"/>
                                        </p:tgtEl>
                                        <p:attrNameLst>
                                          <p:attrName>ppt_h</p:attrName>
                                        </p:attrNameLst>
                                      </p:cBhvr>
                                      <p:tavLst>
                                        <p:tav tm="0">
                                          <p:val>
                                            <p:fltVal val="0"/>
                                          </p:val>
                                        </p:tav>
                                        <p:tav tm="100000">
                                          <p:val>
                                            <p:strVal val="#ppt_h"/>
                                          </p:val>
                                        </p:tav>
                                      </p:tavLst>
                                    </p:anim>
                                    <p:animEffect transition="in" filter="fade">
                                      <p:cBhvr>
                                        <p:cTn id="294" dur="250"/>
                                        <p:tgtEl>
                                          <p:spTgt spid="218"/>
                                        </p:tgtEl>
                                      </p:cBhvr>
                                    </p:animEffect>
                                  </p:childTnLst>
                                </p:cTn>
                              </p:par>
                              <p:par>
                                <p:cTn id="295" presetID="53" presetClass="entr" presetSubtype="16" fill="hold" grpId="0" nodeType="withEffect">
                                  <p:stCondLst>
                                    <p:cond delay="800"/>
                                  </p:stCondLst>
                                  <p:childTnLst>
                                    <p:set>
                                      <p:cBhvr>
                                        <p:cTn id="296" dur="1" fill="hold">
                                          <p:stCondLst>
                                            <p:cond delay="0"/>
                                          </p:stCondLst>
                                        </p:cTn>
                                        <p:tgtEl>
                                          <p:spTgt spid="219"/>
                                        </p:tgtEl>
                                        <p:attrNameLst>
                                          <p:attrName>style.visibility</p:attrName>
                                        </p:attrNameLst>
                                      </p:cBhvr>
                                      <p:to>
                                        <p:strVal val="visible"/>
                                      </p:to>
                                    </p:set>
                                    <p:anim calcmode="lin" valueType="num">
                                      <p:cBhvr>
                                        <p:cTn id="297" dur="250" fill="hold"/>
                                        <p:tgtEl>
                                          <p:spTgt spid="219"/>
                                        </p:tgtEl>
                                        <p:attrNameLst>
                                          <p:attrName>ppt_w</p:attrName>
                                        </p:attrNameLst>
                                      </p:cBhvr>
                                      <p:tavLst>
                                        <p:tav tm="0">
                                          <p:val>
                                            <p:fltVal val="0"/>
                                          </p:val>
                                        </p:tav>
                                        <p:tav tm="100000">
                                          <p:val>
                                            <p:strVal val="#ppt_w"/>
                                          </p:val>
                                        </p:tav>
                                      </p:tavLst>
                                    </p:anim>
                                    <p:anim calcmode="lin" valueType="num">
                                      <p:cBhvr>
                                        <p:cTn id="298" dur="250" fill="hold"/>
                                        <p:tgtEl>
                                          <p:spTgt spid="219"/>
                                        </p:tgtEl>
                                        <p:attrNameLst>
                                          <p:attrName>ppt_h</p:attrName>
                                        </p:attrNameLst>
                                      </p:cBhvr>
                                      <p:tavLst>
                                        <p:tav tm="0">
                                          <p:val>
                                            <p:fltVal val="0"/>
                                          </p:val>
                                        </p:tav>
                                        <p:tav tm="100000">
                                          <p:val>
                                            <p:strVal val="#ppt_h"/>
                                          </p:val>
                                        </p:tav>
                                      </p:tavLst>
                                    </p:anim>
                                    <p:animEffect transition="in" filter="fade">
                                      <p:cBhvr>
                                        <p:cTn id="299" dur="250"/>
                                        <p:tgtEl>
                                          <p:spTgt spid="219"/>
                                        </p:tgtEl>
                                      </p:cBhvr>
                                    </p:animEffect>
                                  </p:childTnLst>
                                </p:cTn>
                              </p:par>
                              <p:par>
                                <p:cTn id="300" presetID="53" presetClass="entr" presetSubtype="16" fill="hold" grpId="0" nodeType="withEffect">
                                  <p:stCondLst>
                                    <p:cond delay="2000"/>
                                  </p:stCondLst>
                                  <p:childTnLst>
                                    <p:set>
                                      <p:cBhvr>
                                        <p:cTn id="301" dur="1" fill="hold">
                                          <p:stCondLst>
                                            <p:cond delay="0"/>
                                          </p:stCondLst>
                                        </p:cTn>
                                        <p:tgtEl>
                                          <p:spTgt spid="220"/>
                                        </p:tgtEl>
                                        <p:attrNameLst>
                                          <p:attrName>style.visibility</p:attrName>
                                        </p:attrNameLst>
                                      </p:cBhvr>
                                      <p:to>
                                        <p:strVal val="visible"/>
                                      </p:to>
                                    </p:set>
                                    <p:anim calcmode="lin" valueType="num">
                                      <p:cBhvr>
                                        <p:cTn id="302" dur="250" fill="hold"/>
                                        <p:tgtEl>
                                          <p:spTgt spid="220"/>
                                        </p:tgtEl>
                                        <p:attrNameLst>
                                          <p:attrName>ppt_w</p:attrName>
                                        </p:attrNameLst>
                                      </p:cBhvr>
                                      <p:tavLst>
                                        <p:tav tm="0">
                                          <p:val>
                                            <p:fltVal val="0"/>
                                          </p:val>
                                        </p:tav>
                                        <p:tav tm="100000">
                                          <p:val>
                                            <p:strVal val="#ppt_w"/>
                                          </p:val>
                                        </p:tav>
                                      </p:tavLst>
                                    </p:anim>
                                    <p:anim calcmode="lin" valueType="num">
                                      <p:cBhvr>
                                        <p:cTn id="303" dur="250" fill="hold"/>
                                        <p:tgtEl>
                                          <p:spTgt spid="220"/>
                                        </p:tgtEl>
                                        <p:attrNameLst>
                                          <p:attrName>ppt_h</p:attrName>
                                        </p:attrNameLst>
                                      </p:cBhvr>
                                      <p:tavLst>
                                        <p:tav tm="0">
                                          <p:val>
                                            <p:fltVal val="0"/>
                                          </p:val>
                                        </p:tav>
                                        <p:tav tm="100000">
                                          <p:val>
                                            <p:strVal val="#ppt_h"/>
                                          </p:val>
                                        </p:tav>
                                      </p:tavLst>
                                    </p:anim>
                                    <p:animEffect transition="in" filter="fade">
                                      <p:cBhvr>
                                        <p:cTn id="304" dur="250"/>
                                        <p:tgtEl>
                                          <p:spTgt spid="220"/>
                                        </p:tgtEl>
                                      </p:cBhvr>
                                    </p:animEffect>
                                  </p:childTnLst>
                                </p:cTn>
                              </p:par>
                              <p:par>
                                <p:cTn id="305" presetID="53" presetClass="entr" presetSubtype="16" fill="hold" grpId="0" nodeType="withEffect">
                                  <p:stCondLst>
                                    <p:cond delay="900"/>
                                  </p:stCondLst>
                                  <p:childTnLst>
                                    <p:set>
                                      <p:cBhvr>
                                        <p:cTn id="306" dur="1" fill="hold">
                                          <p:stCondLst>
                                            <p:cond delay="0"/>
                                          </p:stCondLst>
                                        </p:cTn>
                                        <p:tgtEl>
                                          <p:spTgt spid="221"/>
                                        </p:tgtEl>
                                        <p:attrNameLst>
                                          <p:attrName>style.visibility</p:attrName>
                                        </p:attrNameLst>
                                      </p:cBhvr>
                                      <p:to>
                                        <p:strVal val="visible"/>
                                      </p:to>
                                    </p:set>
                                    <p:anim calcmode="lin" valueType="num">
                                      <p:cBhvr>
                                        <p:cTn id="307" dur="250" fill="hold"/>
                                        <p:tgtEl>
                                          <p:spTgt spid="221"/>
                                        </p:tgtEl>
                                        <p:attrNameLst>
                                          <p:attrName>ppt_w</p:attrName>
                                        </p:attrNameLst>
                                      </p:cBhvr>
                                      <p:tavLst>
                                        <p:tav tm="0">
                                          <p:val>
                                            <p:fltVal val="0"/>
                                          </p:val>
                                        </p:tav>
                                        <p:tav tm="100000">
                                          <p:val>
                                            <p:strVal val="#ppt_w"/>
                                          </p:val>
                                        </p:tav>
                                      </p:tavLst>
                                    </p:anim>
                                    <p:anim calcmode="lin" valueType="num">
                                      <p:cBhvr>
                                        <p:cTn id="308" dur="250" fill="hold"/>
                                        <p:tgtEl>
                                          <p:spTgt spid="221"/>
                                        </p:tgtEl>
                                        <p:attrNameLst>
                                          <p:attrName>ppt_h</p:attrName>
                                        </p:attrNameLst>
                                      </p:cBhvr>
                                      <p:tavLst>
                                        <p:tav tm="0">
                                          <p:val>
                                            <p:fltVal val="0"/>
                                          </p:val>
                                        </p:tav>
                                        <p:tav tm="100000">
                                          <p:val>
                                            <p:strVal val="#ppt_h"/>
                                          </p:val>
                                        </p:tav>
                                      </p:tavLst>
                                    </p:anim>
                                    <p:animEffect transition="in" filter="fade">
                                      <p:cBhvr>
                                        <p:cTn id="309" dur="250"/>
                                        <p:tgtEl>
                                          <p:spTgt spid="221"/>
                                        </p:tgtEl>
                                      </p:cBhvr>
                                    </p:animEffect>
                                  </p:childTnLst>
                                </p:cTn>
                              </p:par>
                              <p:par>
                                <p:cTn id="310" presetID="53" presetClass="entr" presetSubtype="16" fill="hold" grpId="0" nodeType="withEffect">
                                  <p:stCondLst>
                                    <p:cond delay="1900"/>
                                  </p:stCondLst>
                                  <p:childTnLst>
                                    <p:set>
                                      <p:cBhvr>
                                        <p:cTn id="311" dur="1" fill="hold">
                                          <p:stCondLst>
                                            <p:cond delay="0"/>
                                          </p:stCondLst>
                                        </p:cTn>
                                        <p:tgtEl>
                                          <p:spTgt spid="222"/>
                                        </p:tgtEl>
                                        <p:attrNameLst>
                                          <p:attrName>style.visibility</p:attrName>
                                        </p:attrNameLst>
                                      </p:cBhvr>
                                      <p:to>
                                        <p:strVal val="visible"/>
                                      </p:to>
                                    </p:set>
                                    <p:anim calcmode="lin" valueType="num">
                                      <p:cBhvr>
                                        <p:cTn id="312" dur="250" fill="hold"/>
                                        <p:tgtEl>
                                          <p:spTgt spid="222"/>
                                        </p:tgtEl>
                                        <p:attrNameLst>
                                          <p:attrName>ppt_w</p:attrName>
                                        </p:attrNameLst>
                                      </p:cBhvr>
                                      <p:tavLst>
                                        <p:tav tm="0">
                                          <p:val>
                                            <p:fltVal val="0"/>
                                          </p:val>
                                        </p:tav>
                                        <p:tav tm="100000">
                                          <p:val>
                                            <p:strVal val="#ppt_w"/>
                                          </p:val>
                                        </p:tav>
                                      </p:tavLst>
                                    </p:anim>
                                    <p:anim calcmode="lin" valueType="num">
                                      <p:cBhvr>
                                        <p:cTn id="313" dur="250" fill="hold"/>
                                        <p:tgtEl>
                                          <p:spTgt spid="222"/>
                                        </p:tgtEl>
                                        <p:attrNameLst>
                                          <p:attrName>ppt_h</p:attrName>
                                        </p:attrNameLst>
                                      </p:cBhvr>
                                      <p:tavLst>
                                        <p:tav tm="0">
                                          <p:val>
                                            <p:fltVal val="0"/>
                                          </p:val>
                                        </p:tav>
                                        <p:tav tm="100000">
                                          <p:val>
                                            <p:strVal val="#ppt_h"/>
                                          </p:val>
                                        </p:tav>
                                      </p:tavLst>
                                    </p:anim>
                                    <p:animEffect transition="in" filter="fade">
                                      <p:cBhvr>
                                        <p:cTn id="314" dur="250"/>
                                        <p:tgtEl>
                                          <p:spTgt spid="222"/>
                                        </p:tgtEl>
                                      </p:cBhvr>
                                    </p:animEffect>
                                  </p:childTnLst>
                                </p:cTn>
                              </p:par>
                              <p:par>
                                <p:cTn id="315" presetID="53" presetClass="entr" presetSubtype="16" fill="hold" grpId="0" nodeType="withEffect">
                                  <p:stCondLst>
                                    <p:cond delay="2000"/>
                                  </p:stCondLst>
                                  <p:childTnLst>
                                    <p:set>
                                      <p:cBhvr>
                                        <p:cTn id="316" dur="1" fill="hold">
                                          <p:stCondLst>
                                            <p:cond delay="0"/>
                                          </p:stCondLst>
                                        </p:cTn>
                                        <p:tgtEl>
                                          <p:spTgt spid="223"/>
                                        </p:tgtEl>
                                        <p:attrNameLst>
                                          <p:attrName>style.visibility</p:attrName>
                                        </p:attrNameLst>
                                      </p:cBhvr>
                                      <p:to>
                                        <p:strVal val="visible"/>
                                      </p:to>
                                    </p:set>
                                    <p:anim calcmode="lin" valueType="num">
                                      <p:cBhvr>
                                        <p:cTn id="317" dur="250" fill="hold"/>
                                        <p:tgtEl>
                                          <p:spTgt spid="223"/>
                                        </p:tgtEl>
                                        <p:attrNameLst>
                                          <p:attrName>ppt_w</p:attrName>
                                        </p:attrNameLst>
                                      </p:cBhvr>
                                      <p:tavLst>
                                        <p:tav tm="0">
                                          <p:val>
                                            <p:fltVal val="0"/>
                                          </p:val>
                                        </p:tav>
                                        <p:tav tm="100000">
                                          <p:val>
                                            <p:strVal val="#ppt_w"/>
                                          </p:val>
                                        </p:tav>
                                      </p:tavLst>
                                    </p:anim>
                                    <p:anim calcmode="lin" valueType="num">
                                      <p:cBhvr>
                                        <p:cTn id="318" dur="250" fill="hold"/>
                                        <p:tgtEl>
                                          <p:spTgt spid="223"/>
                                        </p:tgtEl>
                                        <p:attrNameLst>
                                          <p:attrName>ppt_h</p:attrName>
                                        </p:attrNameLst>
                                      </p:cBhvr>
                                      <p:tavLst>
                                        <p:tav tm="0">
                                          <p:val>
                                            <p:fltVal val="0"/>
                                          </p:val>
                                        </p:tav>
                                        <p:tav tm="100000">
                                          <p:val>
                                            <p:strVal val="#ppt_h"/>
                                          </p:val>
                                        </p:tav>
                                      </p:tavLst>
                                    </p:anim>
                                    <p:animEffect transition="in" filter="fade">
                                      <p:cBhvr>
                                        <p:cTn id="319" dur="250"/>
                                        <p:tgtEl>
                                          <p:spTgt spid="223"/>
                                        </p:tgtEl>
                                      </p:cBhvr>
                                    </p:animEffect>
                                  </p:childTnLst>
                                </p:cTn>
                              </p:par>
                              <p:par>
                                <p:cTn id="320" presetID="53" presetClass="entr" presetSubtype="16" fill="hold" grpId="0" nodeType="withEffect">
                                  <p:stCondLst>
                                    <p:cond delay="250"/>
                                  </p:stCondLst>
                                  <p:childTnLst>
                                    <p:set>
                                      <p:cBhvr>
                                        <p:cTn id="321" dur="1" fill="hold">
                                          <p:stCondLst>
                                            <p:cond delay="0"/>
                                          </p:stCondLst>
                                        </p:cTn>
                                        <p:tgtEl>
                                          <p:spTgt spid="227"/>
                                        </p:tgtEl>
                                        <p:attrNameLst>
                                          <p:attrName>style.visibility</p:attrName>
                                        </p:attrNameLst>
                                      </p:cBhvr>
                                      <p:to>
                                        <p:strVal val="visible"/>
                                      </p:to>
                                    </p:set>
                                    <p:anim calcmode="lin" valueType="num">
                                      <p:cBhvr>
                                        <p:cTn id="322" dur="250" fill="hold"/>
                                        <p:tgtEl>
                                          <p:spTgt spid="227"/>
                                        </p:tgtEl>
                                        <p:attrNameLst>
                                          <p:attrName>ppt_w</p:attrName>
                                        </p:attrNameLst>
                                      </p:cBhvr>
                                      <p:tavLst>
                                        <p:tav tm="0">
                                          <p:val>
                                            <p:fltVal val="0"/>
                                          </p:val>
                                        </p:tav>
                                        <p:tav tm="100000">
                                          <p:val>
                                            <p:strVal val="#ppt_w"/>
                                          </p:val>
                                        </p:tav>
                                      </p:tavLst>
                                    </p:anim>
                                    <p:anim calcmode="lin" valueType="num">
                                      <p:cBhvr>
                                        <p:cTn id="323" dur="250" fill="hold"/>
                                        <p:tgtEl>
                                          <p:spTgt spid="227"/>
                                        </p:tgtEl>
                                        <p:attrNameLst>
                                          <p:attrName>ppt_h</p:attrName>
                                        </p:attrNameLst>
                                      </p:cBhvr>
                                      <p:tavLst>
                                        <p:tav tm="0">
                                          <p:val>
                                            <p:fltVal val="0"/>
                                          </p:val>
                                        </p:tav>
                                        <p:tav tm="100000">
                                          <p:val>
                                            <p:strVal val="#ppt_h"/>
                                          </p:val>
                                        </p:tav>
                                      </p:tavLst>
                                    </p:anim>
                                    <p:animEffect transition="in" filter="fade">
                                      <p:cBhvr>
                                        <p:cTn id="324" dur="250"/>
                                        <p:tgtEl>
                                          <p:spTgt spid="227"/>
                                        </p:tgtEl>
                                      </p:cBhvr>
                                    </p:animEffect>
                                  </p:childTnLst>
                                </p:cTn>
                              </p:par>
                              <p:par>
                                <p:cTn id="325" presetID="53" presetClass="entr" presetSubtype="16" fill="hold" grpId="0" nodeType="withEffect">
                                  <p:stCondLst>
                                    <p:cond delay="1250"/>
                                  </p:stCondLst>
                                  <p:childTnLst>
                                    <p:set>
                                      <p:cBhvr>
                                        <p:cTn id="326" dur="1" fill="hold">
                                          <p:stCondLst>
                                            <p:cond delay="0"/>
                                          </p:stCondLst>
                                        </p:cTn>
                                        <p:tgtEl>
                                          <p:spTgt spid="228"/>
                                        </p:tgtEl>
                                        <p:attrNameLst>
                                          <p:attrName>style.visibility</p:attrName>
                                        </p:attrNameLst>
                                      </p:cBhvr>
                                      <p:to>
                                        <p:strVal val="visible"/>
                                      </p:to>
                                    </p:set>
                                    <p:anim calcmode="lin" valueType="num">
                                      <p:cBhvr>
                                        <p:cTn id="327" dur="250" fill="hold"/>
                                        <p:tgtEl>
                                          <p:spTgt spid="228"/>
                                        </p:tgtEl>
                                        <p:attrNameLst>
                                          <p:attrName>ppt_w</p:attrName>
                                        </p:attrNameLst>
                                      </p:cBhvr>
                                      <p:tavLst>
                                        <p:tav tm="0">
                                          <p:val>
                                            <p:fltVal val="0"/>
                                          </p:val>
                                        </p:tav>
                                        <p:tav tm="100000">
                                          <p:val>
                                            <p:strVal val="#ppt_w"/>
                                          </p:val>
                                        </p:tav>
                                      </p:tavLst>
                                    </p:anim>
                                    <p:anim calcmode="lin" valueType="num">
                                      <p:cBhvr>
                                        <p:cTn id="328" dur="250" fill="hold"/>
                                        <p:tgtEl>
                                          <p:spTgt spid="228"/>
                                        </p:tgtEl>
                                        <p:attrNameLst>
                                          <p:attrName>ppt_h</p:attrName>
                                        </p:attrNameLst>
                                      </p:cBhvr>
                                      <p:tavLst>
                                        <p:tav tm="0">
                                          <p:val>
                                            <p:fltVal val="0"/>
                                          </p:val>
                                        </p:tav>
                                        <p:tav tm="100000">
                                          <p:val>
                                            <p:strVal val="#ppt_h"/>
                                          </p:val>
                                        </p:tav>
                                      </p:tavLst>
                                    </p:anim>
                                    <p:animEffect transition="in" filter="fade">
                                      <p:cBhvr>
                                        <p:cTn id="329" dur="250"/>
                                        <p:tgtEl>
                                          <p:spTgt spid="228"/>
                                        </p:tgtEl>
                                      </p:cBhvr>
                                    </p:animEffect>
                                  </p:childTnLst>
                                </p:cTn>
                              </p:par>
                              <p:par>
                                <p:cTn id="330" presetID="53" presetClass="entr" presetSubtype="16" fill="hold" grpId="0" nodeType="withEffect">
                                  <p:stCondLst>
                                    <p:cond delay="500"/>
                                  </p:stCondLst>
                                  <p:childTnLst>
                                    <p:set>
                                      <p:cBhvr>
                                        <p:cTn id="331" dur="1" fill="hold">
                                          <p:stCondLst>
                                            <p:cond delay="0"/>
                                          </p:stCondLst>
                                        </p:cTn>
                                        <p:tgtEl>
                                          <p:spTgt spid="229"/>
                                        </p:tgtEl>
                                        <p:attrNameLst>
                                          <p:attrName>style.visibility</p:attrName>
                                        </p:attrNameLst>
                                      </p:cBhvr>
                                      <p:to>
                                        <p:strVal val="visible"/>
                                      </p:to>
                                    </p:set>
                                    <p:anim calcmode="lin" valueType="num">
                                      <p:cBhvr>
                                        <p:cTn id="332" dur="250" fill="hold"/>
                                        <p:tgtEl>
                                          <p:spTgt spid="229"/>
                                        </p:tgtEl>
                                        <p:attrNameLst>
                                          <p:attrName>ppt_w</p:attrName>
                                        </p:attrNameLst>
                                      </p:cBhvr>
                                      <p:tavLst>
                                        <p:tav tm="0">
                                          <p:val>
                                            <p:fltVal val="0"/>
                                          </p:val>
                                        </p:tav>
                                        <p:tav tm="100000">
                                          <p:val>
                                            <p:strVal val="#ppt_w"/>
                                          </p:val>
                                        </p:tav>
                                      </p:tavLst>
                                    </p:anim>
                                    <p:anim calcmode="lin" valueType="num">
                                      <p:cBhvr>
                                        <p:cTn id="333" dur="250" fill="hold"/>
                                        <p:tgtEl>
                                          <p:spTgt spid="229"/>
                                        </p:tgtEl>
                                        <p:attrNameLst>
                                          <p:attrName>ppt_h</p:attrName>
                                        </p:attrNameLst>
                                      </p:cBhvr>
                                      <p:tavLst>
                                        <p:tav tm="0">
                                          <p:val>
                                            <p:fltVal val="0"/>
                                          </p:val>
                                        </p:tav>
                                        <p:tav tm="100000">
                                          <p:val>
                                            <p:strVal val="#ppt_h"/>
                                          </p:val>
                                        </p:tav>
                                      </p:tavLst>
                                    </p:anim>
                                    <p:animEffect transition="in" filter="fade">
                                      <p:cBhvr>
                                        <p:cTn id="334" dur="250"/>
                                        <p:tgtEl>
                                          <p:spTgt spid="229"/>
                                        </p:tgtEl>
                                      </p:cBhvr>
                                    </p:animEffect>
                                  </p:childTnLst>
                                </p:cTn>
                              </p:par>
                              <p:par>
                                <p:cTn id="335" presetID="53" presetClass="entr" presetSubtype="16" fill="hold" grpId="0" nodeType="withEffect">
                                  <p:stCondLst>
                                    <p:cond delay="2000"/>
                                  </p:stCondLst>
                                  <p:childTnLst>
                                    <p:set>
                                      <p:cBhvr>
                                        <p:cTn id="336" dur="1" fill="hold">
                                          <p:stCondLst>
                                            <p:cond delay="0"/>
                                          </p:stCondLst>
                                        </p:cTn>
                                        <p:tgtEl>
                                          <p:spTgt spid="230"/>
                                        </p:tgtEl>
                                        <p:attrNameLst>
                                          <p:attrName>style.visibility</p:attrName>
                                        </p:attrNameLst>
                                      </p:cBhvr>
                                      <p:to>
                                        <p:strVal val="visible"/>
                                      </p:to>
                                    </p:set>
                                    <p:anim calcmode="lin" valueType="num">
                                      <p:cBhvr>
                                        <p:cTn id="337" dur="250" fill="hold"/>
                                        <p:tgtEl>
                                          <p:spTgt spid="230"/>
                                        </p:tgtEl>
                                        <p:attrNameLst>
                                          <p:attrName>ppt_w</p:attrName>
                                        </p:attrNameLst>
                                      </p:cBhvr>
                                      <p:tavLst>
                                        <p:tav tm="0">
                                          <p:val>
                                            <p:fltVal val="0"/>
                                          </p:val>
                                        </p:tav>
                                        <p:tav tm="100000">
                                          <p:val>
                                            <p:strVal val="#ppt_w"/>
                                          </p:val>
                                        </p:tav>
                                      </p:tavLst>
                                    </p:anim>
                                    <p:anim calcmode="lin" valueType="num">
                                      <p:cBhvr>
                                        <p:cTn id="338" dur="250" fill="hold"/>
                                        <p:tgtEl>
                                          <p:spTgt spid="230"/>
                                        </p:tgtEl>
                                        <p:attrNameLst>
                                          <p:attrName>ppt_h</p:attrName>
                                        </p:attrNameLst>
                                      </p:cBhvr>
                                      <p:tavLst>
                                        <p:tav tm="0">
                                          <p:val>
                                            <p:fltVal val="0"/>
                                          </p:val>
                                        </p:tav>
                                        <p:tav tm="100000">
                                          <p:val>
                                            <p:strVal val="#ppt_h"/>
                                          </p:val>
                                        </p:tav>
                                      </p:tavLst>
                                    </p:anim>
                                    <p:animEffect transition="in" filter="fade">
                                      <p:cBhvr>
                                        <p:cTn id="339" dur="250"/>
                                        <p:tgtEl>
                                          <p:spTgt spid="230"/>
                                        </p:tgtEl>
                                      </p:cBhvr>
                                    </p:animEffect>
                                  </p:childTnLst>
                                </p:cTn>
                              </p:par>
                              <p:par>
                                <p:cTn id="340" presetID="53" presetClass="entr" presetSubtype="16" fill="hold" grpId="0" nodeType="withEffect">
                                  <p:stCondLst>
                                    <p:cond delay="1750"/>
                                  </p:stCondLst>
                                  <p:childTnLst>
                                    <p:set>
                                      <p:cBhvr>
                                        <p:cTn id="341" dur="1" fill="hold">
                                          <p:stCondLst>
                                            <p:cond delay="0"/>
                                          </p:stCondLst>
                                        </p:cTn>
                                        <p:tgtEl>
                                          <p:spTgt spid="237"/>
                                        </p:tgtEl>
                                        <p:attrNameLst>
                                          <p:attrName>style.visibility</p:attrName>
                                        </p:attrNameLst>
                                      </p:cBhvr>
                                      <p:to>
                                        <p:strVal val="visible"/>
                                      </p:to>
                                    </p:set>
                                    <p:anim calcmode="lin" valueType="num">
                                      <p:cBhvr>
                                        <p:cTn id="342" dur="250" fill="hold"/>
                                        <p:tgtEl>
                                          <p:spTgt spid="237"/>
                                        </p:tgtEl>
                                        <p:attrNameLst>
                                          <p:attrName>ppt_w</p:attrName>
                                        </p:attrNameLst>
                                      </p:cBhvr>
                                      <p:tavLst>
                                        <p:tav tm="0">
                                          <p:val>
                                            <p:fltVal val="0"/>
                                          </p:val>
                                        </p:tav>
                                        <p:tav tm="100000">
                                          <p:val>
                                            <p:strVal val="#ppt_w"/>
                                          </p:val>
                                        </p:tav>
                                      </p:tavLst>
                                    </p:anim>
                                    <p:anim calcmode="lin" valueType="num">
                                      <p:cBhvr>
                                        <p:cTn id="343" dur="250" fill="hold"/>
                                        <p:tgtEl>
                                          <p:spTgt spid="237"/>
                                        </p:tgtEl>
                                        <p:attrNameLst>
                                          <p:attrName>ppt_h</p:attrName>
                                        </p:attrNameLst>
                                      </p:cBhvr>
                                      <p:tavLst>
                                        <p:tav tm="0">
                                          <p:val>
                                            <p:fltVal val="0"/>
                                          </p:val>
                                        </p:tav>
                                        <p:tav tm="100000">
                                          <p:val>
                                            <p:strVal val="#ppt_h"/>
                                          </p:val>
                                        </p:tav>
                                      </p:tavLst>
                                    </p:anim>
                                    <p:animEffect transition="in" filter="fade">
                                      <p:cBhvr>
                                        <p:cTn id="344" dur="250"/>
                                        <p:tgtEl>
                                          <p:spTgt spid="237"/>
                                        </p:tgtEl>
                                      </p:cBhvr>
                                    </p:animEffect>
                                  </p:childTnLst>
                                </p:cTn>
                              </p:par>
                              <p:par>
                                <p:cTn id="345" presetID="53" presetClass="entr" presetSubtype="16" fill="hold" grpId="0" nodeType="withEffect">
                                  <p:stCondLst>
                                    <p:cond delay="2250"/>
                                  </p:stCondLst>
                                  <p:childTnLst>
                                    <p:set>
                                      <p:cBhvr>
                                        <p:cTn id="346" dur="1" fill="hold">
                                          <p:stCondLst>
                                            <p:cond delay="0"/>
                                          </p:stCondLst>
                                        </p:cTn>
                                        <p:tgtEl>
                                          <p:spTgt spid="238"/>
                                        </p:tgtEl>
                                        <p:attrNameLst>
                                          <p:attrName>style.visibility</p:attrName>
                                        </p:attrNameLst>
                                      </p:cBhvr>
                                      <p:to>
                                        <p:strVal val="visible"/>
                                      </p:to>
                                    </p:set>
                                    <p:anim calcmode="lin" valueType="num">
                                      <p:cBhvr>
                                        <p:cTn id="347" dur="250" fill="hold"/>
                                        <p:tgtEl>
                                          <p:spTgt spid="238"/>
                                        </p:tgtEl>
                                        <p:attrNameLst>
                                          <p:attrName>ppt_w</p:attrName>
                                        </p:attrNameLst>
                                      </p:cBhvr>
                                      <p:tavLst>
                                        <p:tav tm="0">
                                          <p:val>
                                            <p:fltVal val="0"/>
                                          </p:val>
                                        </p:tav>
                                        <p:tav tm="100000">
                                          <p:val>
                                            <p:strVal val="#ppt_w"/>
                                          </p:val>
                                        </p:tav>
                                      </p:tavLst>
                                    </p:anim>
                                    <p:anim calcmode="lin" valueType="num">
                                      <p:cBhvr>
                                        <p:cTn id="348" dur="250" fill="hold"/>
                                        <p:tgtEl>
                                          <p:spTgt spid="238"/>
                                        </p:tgtEl>
                                        <p:attrNameLst>
                                          <p:attrName>ppt_h</p:attrName>
                                        </p:attrNameLst>
                                      </p:cBhvr>
                                      <p:tavLst>
                                        <p:tav tm="0">
                                          <p:val>
                                            <p:fltVal val="0"/>
                                          </p:val>
                                        </p:tav>
                                        <p:tav tm="100000">
                                          <p:val>
                                            <p:strVal val="#ppt_h"/>
                                          </p:val>
                                        </p:tav>
                                      </p:tavLst>
                                    </p:anim>
                                    <p:animEffect transition="in" filter="fade">
                                      <p:cBhvr>
                                        <p:cTn id="349" dur="250"/>
                                        <p:tgtEl>
                                          <p:spTgt spid="238"/>
                                        </p:tgtEl>
                                      </p:cBhvr>
                                    </p:animEffect>
                                  </p:childTnLst>
                                </p:cTn>
                              </p:par>
                              <p:par>
                                <p:cTn id="350" presetID="53" presetClass="entr" presetSubtype="16" fill="hold" grpId="0" nodeType="withEffect">
                                  <p:stCondLst>
                                    <p:cond delay="200"/>
                                  </p:stCondLst>
                                  <p:childTnLst>
                                    <p:set>
                                      <p:cBhvr>
                                        <p:cTn id="351" dur="1" fill="hold">
                                          <p:stCondLst>
                                            <p:cond delay="0"/>
                                          </p:stCondLst>
                                        </p:cTn>
                                        <p:tgtEl>
                                          <p:spTgt spid="239"/>
                                        </p:tgtEl>
                                        <p:attrNameLst>
                                          <p:attrName>style.visibility</p:attrName>
                                        </p:attrNameLst>
                                      </p:cBhvr>
                                      <p:to>
                                        <p:strVal val="visible"/>
                                      </p:to>
                                    </p:set>
                                    <p:anim calcmode="lin" valueType="num">
                                      <p:cBhvr>
                                        <p:cTn id="352" dur="250" fill="hold"/>
                                        <p:tgtEl>
                                          <p:spTgt spid="239"/>
                                        </p:tgtEl>
                                        <p:attrNameLst>
                                          <p:attrName>ppt_w</p:attrName>
                                        </p:attrNameLst>
                                      </p:cBhvr>
                                      <p:tavLst>
                                        <p:tav tm="0">
                                          <p:val>
                                            <p:fltVal val="0"/>
                                          </p:val>
                                        </p:tav>
                                        <p:tav tm="100000">
                                          <p:val>
                                            <p:strVal val="#ppt_w"/>
                                          </p:val>
                                        </p:tav>
                                      </p:tavLst>
                                    </p:anim>
                                    <p:anim calcmode="lin" valueType="num">
                                      <p:cBhvr>
                                        <p:cTn id="353" dur="250" fill="hold"/>
                                        <p:tgtEl>
                                          <p:spTgt spid="239"/>
                                        </p:tgtEl>
                                        <p:attrNameLst>
                                          <p:attrName>ppt_h</p:attrName>
                                        </p:attrNameLst>
                                      </p:cBhvr>
                                      <p:tavLst>
                                        <p:tav tm="0">
                                          <p:val>
                                            <p:fltVal val="0"/>
                                          </p:val>
                                        </p:tav>
                                        <p:tav tm="100000">
                                          <p:val>
                                            <p:strVal val="#ppt_h"/>
                                          </p:val>
                                        </p:tav>
                                      </p:tavLst>
                                    </p:anim>
                                    <p:animEffect transition="in" filter="fade">
                                      <p:cBhvr>
                                        <p:cTn id="354" dur="250"/>
                                        <p:tgtEl>
                                          <p:spTgt spid="239"/>
                                        </p:tgtEl>
                                      </p:cBhvr>
                                    </p:animEffect>
                                  </p:childTnLst>
                                </p:cTn>
                              </p:par>
                              <p:par>
                                <p:cTn id="355" presetID="53" presetClass="entr" presetSubtype="16" fill="hold" grpId="0" nodeType="withEffect">
                                  <p:stCondLst>
                                    <p:cond delay="1500"/>
                                  </p:stCondLst>
                                  <p:childTnLst>
                                    <p:set>
                                      <p:cBhvr>
                                        <p:cTn id="356" dur="1" fill="hold">
                                          <p:stCondLst>
                                            <p:cond delay="0"/>
                                          </p:stCondLst>
                                        </p:cTn>
                                        <p:tgtEl>
                                          <p:spTgt spid="243"/>
                                        </p:tgtEl>
                                        <p:attrNameLst>
                                          <p:attrName>style.visibility</p:attrName>
                                        </p:attrNameLst>
                                      </p:cBhvr>
                                      <p:to>
                                        <p:strVal val="visible"/>
                                      </p:to>
                                    </p:set>
                                    <p:anim calcmode="lin" valueType="num">
                                      <p:cBhvr>
                                        <p:cTn id="357" dur="250" fill="hold"/>
                                        <p:tgtEl>
                                          <p:spTgt spid="243"/>
                                        </p:tgtEl>
                                        <p:attrNameLst>
                                          <p:attrName>ppt_w</p:attrName>
                                        </p:attrNameLst>
                                      </p:cBhvr>
                                      <p:tavLst>
                                        <p:tav tm="0">
                                          <p:val>
                                            <p:fltVal val="0"/>
                                          </p:val>
                                        </p:tav>
                                        <p:tav tm="100000">
                                          <p:val>
                                            <p:strVal val="#ppt_w"/>
                                          </p:val>
                                        </p:tav>
                                      </p:tavLst>
                                    </p:anim>
                                    <p:anim calcmode="lin" valueType="num">
                                      <p:cBhvr>
                                        <p:cTn id="358" dur="250" fill="hold"/>
                                        <p:tgtEl>
                                          <p:spTgt spid="243"/>
                                        </p:tgtEl>
                                        <p:attrNameLst>
                                          <p:attrName>ppt_h</p:attrName>
                                        </p:attrNameLst>
                                      </p:cBhvr>
                                      <p:tavLst>
                                        <p:tav tm="0">
                                          <p:val>
                                            <p:fltVal val="0"/>
                                          </p:val>
                                        </p:tav>
                                        <p:tav tm="100000">
                                          <p:val>
                                            <p:strVal val="#ppt_h"/>
                                          </p:val>
                                        </p:tav>
                                      </p:tavLst>
                                    </p:anim>
                                    <p:animEffect transition="in" filter="fade">
                                      <p:cBhvr>
                                        <p:cTn id="359" dur="250"/>
                                        <p:tgtEl>
                                          <p:spTgt spid="243"/>
                                        </p:tgtEl>
                                      </p:cBhvr>
                                    </p:animEffect>
                                  </p:childTnLst>
                                </p:cTn>
                              </p:par>
                              <p:par>
                                <p:cTn id="360" presetID="53" presetClass="entr" presetSubtype="16" fill="hold" grpId="0" nodeType="withEffect">
                                  <p:stCondLst>
                                    <p:cond delay="500"/>
                                  </p:stCondLst>
                                  <p:childTnLst>
                                    <p:set>
                                      <p:cBhvr>
                                        <p:cTn id="361" dur="1" fill="hold">
                                          <p:stCondLst>
                                            <p:cond delay="0"/>
                                          </p:stCondLst>
                                        </p:cTn>
                                        <p:tgtEl>
                                          <p:spTgt spid="244"/>
                                        </p:tgtEl>
                                        <p:attrNameLst>
                                          <p:attrName>style.visibility</p:attrName>
                                        </p:attrNameLst>
                                      </p:cBhvr>
                                      <p:to>
                                        <p:strVal val="visible"/>
                                      </p:to>
                                    </p:set>
                                    <p:anim calcmode="lin" valueType="num">
                                      <p:cBhvr>
                                        <p:cTn id="362" dur="250" fill="hold"/>
                                        <p:tgtEl>
                                          <p:spTgt spid="244"/>
                                        </p:tgtEl>
                                        <p:attrNameLst>
                                          <p:attrName>ppt_w</p:attrName>
                                        </p:attrNameLst>
                                      </p:cBhvr>
                                      <p:tavLst>
                                        <p:tav tm="0">
                                          <p:val>
                                            <p:fltVal val="0"/>
                                          </p:val>
                                        </p:tav>
                                        <p:tav tm="100000">
                                          <p:val>
                                            <p:strVal val="#ppt_w"/>
                                          </p:val>
                                        </p:tav>
                                      </p:tavLst>
                                    </p:anim>
                                    <p:anim calcmode="lin" valueType="num">
                                      <p:cBhvr>
                                        <p:cTn id="363" dur="250" fill="hold"/>
                                        <p:tgtEl>
                                          <p:spTgt spid="244"/>
                                        </p:tgtEl>
                                        <p:attrNameLst>
                                          <p:attrName>ppt_h</p:attrName>
                                        </p:attrNameLst>
                                      </p:cBhvr>
                                      <p:tavLst>
                                        <p:tav tm="0">
                                          <p:val>
                                            <p:fltVal val="0"/>
                                          </p:val>
                                        </p:tav>
                                        <p:tav tm="100000">
                                          <p:val>
                                            <p:strVal val="#ppt_h"/>
                                          </p:val>
                                        </p:tav>
                                      </p:tavLst>
                                    </p:anim>
                                    <p:animEffect transition="in" filter="fade">
                                      <p:cBhvr>
                                        <p:cTn id="364" dur="250"/>
                                        <p:tgtEl>
                                          <p:spTgt spid="244"/>
                                        </p:tgtEl>
                                      </p:cBhvr>
                                    </p:animEffect>
                                  </p:childTnLst>
                                </p:cTn>
                              </p:par>
                              <p:par>
                                <p:cTn id="365" presetID="53" presetClass="entr" presetSubtype="16" fill="hold" grpId="0" nodeType="withEffect">
                                  <p:stCondLst>
                                    <p:cond delay="1750"/>
                                  </p:stCondLst>
                                  <p:childTnLst>
                                    <p:set>
                                      <p:cBhvr>
                                        <p:cTn id="366" dur="1" fill="hold">
                                          <p:stCondLst>
                                            <p:cond delay="0"/>
                                          </p:stCondLst>
                                        </p:cTn>
                                        <p:tgtEl>
                                          <p:spTgt spid="245"/>
                                        </p:tgtEl>
                                        <p:attrNameLst>
                                          <p:attrName>style.visibility</p:attrName>
                                        </p:attrNameLst>
                                      </p:cBhvr>
                                      <p:to>
                                        <p:strVal val="visible"/>
                                      </p:to>
                                    </p:set>
                                    <p:anim calcmode="lin" valueType="num">
                                      <p:cBhvr>
                                        <p:cTn id="367" dur="250" fill="hold"/>
                                        <p:tgtEl>
                                          <p:spTgt spid="245"/>
                                        </p:tgtEl>
                                        <p:attrNameLst>
                                          <p:attrName>ppt_w</p:attrName>
                                        </p:attrNameLst>
                                      </p:cBhvr>
                                      <p:tavLst>
                                        <p:tav tm="0">
                                          <p:val>
                                            <p:fltVal val="0"/>
                                          </p:val>
                                        </p:tav>
                                        <p:tav tm="100000">
                                          <p:val>
                                            <p:strVal val="#ppt_w"/>
                                          </p:val>
                                        </p:tav>
                                      </p:tavLst>
                                    </p:anim>
                                    <p:anim calcmode="lin" valueType="num">
                                      <p:cBhvr>
                                        <p:cTn id="368" dur="250" fill="hold"/>
                                        <p:tgtEl>
                                          <p:spTgt spid="245"/>
                                        </p:tgtEl>
                                        <p:attrNameLst>
                                          <p:attrName>ppt_h</p:attrName>
                                        </p:attrNameLst>
                                      </p:cBhvr>
                                      <p:tavLst>
                                        <p:tav tm="0">
                                          <p:val>
                                            <p:fltVal val="0"/>
                                          </p:val>
                                        </p:tav>
                                        <p:tav tm="100000">
                                          <p:val>
                                            <p:strVal val="#ppt_h"/>
                                          </p:val>
                                        </p:tav>
                                      </p:tavLst>
                                    </p:anim>
                                    <p:animEffect transition="in" filter="fade">
                                      <p:cBhvr>
                                        <p:cTn id="369" dur="250"/>
                                        <p:tgtEl>
                                          <p:spTgt spid="245"/>
                                        </p:tgtEl>
                                      </p:cBhvr>
                                    </p:animEffect>
                                  </p:childTnLst>
                                </p:cTn>
                              </p:par>
                              <p:par>
                                <p:cTn id="370" presetID="53" presetClass="entr" presetSubtype="16" fill="hold" grpId="0" nodeType="withEffect">
                                  <p:stCondLst>
                                    <p:cond delay="800"/>
                                  </p:stCondLst>
                                  <p:childTnLst>
                                    <p:set>
                                      <p:cBhvr>
                                        <p:cTn id="371" dur="1" fill="hold">
                                          <p:stCondLst>
                                            <p:cond delay="0"/>
                                          </p:stCondLst>
                                        </p:cTn>
                                        <p:tgtEl>
                                          <p:spTgt spid="246"/>
                                        </p:tgtEl>
                                        <p:attrNameLst>
                                          <p:attrName>style.visibility</p:attrName>
                                        </p:attrNameLst>
                                      </p:cBhvr>
                                      <p:to>
                                        <p:strVal val="visible"/>
                                      </p:to>
                                    </p:set>
                                    <p:anim calcmode="lin" valueType="num">
                                      <p:cBhvr>
                                        <p:cTn id="372" dur="250" fill="hold"/>
                                        <p:tgtEl>
                                          <p:spTgt spid="246"/>
                                        </p:tgtEl>
                                        <p:attrNameLst>
                                          <p:attrName>ppt_w</p:attrName>
                                        </p:attrNameLst>
                                      </p:cBhvr>
                                      <p:tavLst>
                                        <p:tav tm="0">
                                          <p:val>
                                            <p:fltVal val="0"/>
                                          </p:val>
                                        </p:tav>
                                        <p:tav tm="100000">
                                          <p:val>
                                            <p:strVal val="#ppt_w"/>
                                          </p:val>
                                        </p:tav>
                                      </p:tavLst>
                                    </p:anim>
                                    <p:anim calcmode="lin" valueType="num">
                                      <p:cBhvr>
                                        <p:cTn id="373" dur="250" fill="hold"/>
                                        <p:tgtEl>
                                          <p:spTgt spid="246"/>
                                        </p:tgtEl>
                                        <p:attrNameLst>
                                          <p:attrName>ppt_h</p:attrName>
                                        </p:attrNameLst>
                                      </p:cBhvr>
                                      <p:tavLst>
                                        <p:tav tm="0">
                                          <p:val>
                                            <p:fltVal val="0"/>
                                          </p:val>
                                        </p:tav>
                                        <p:tav tm="100000">
                                          <p:val>
                                            <p:strVal val="#ppt_h"/>
                                          </p:val>
                                        </p:tav>
                                      </p:tavLst>
                                    </p:anim>
                                    <p:animEffect transition="in" filter="fade">
                                      <p:cBhvr>
                                        <p:cTn id="374" dur="250"/>
                                        <p:tgtEl>
                                          <p:spTgt spid="246"/>
                                        </p:tgtEl>
                                      </p:cBhvr>
                                    </p:animEffect>
                                  </p:childTnLst>
                                </p:cTn>
                              </p:par>
                              <p:par>
                                <p:cTn id="375" presetID="53" presetClass="entr" presetSubtype="16" fill="hold" grpId="0" nodeType="withEffect">
                                  <p:stCondLst>
                                    <p:cond delay="200"/>
                                  </p:stCondLst>
                                  <p:childTnLst>
                                    <p:set>
                                      <p:cBhvr>
                                        <p:cTn id="376" dur="1" fill="hold">
                                          <p:stCondLst>
                                            <p:cond delay="0"/>
                                          </p:stCondLst>
                                        </p:cTn>
                                        <p:tgtEl>
                                          <p:spTgt spid="247"/>
                                        </p:tgtEl>
                                        <p:attrNameLst>
                                          <p:attrName>style.visibility</p:attrName>
                                        </p:attrNameLst>
                                      </p:cBhvr>
                                      <p:to>
                                        <p:strVal val="visible"/>
                                      </p:to>
                                    </p:set>
                                    <p:anim calcmode="lin" valueType="num">
                                      <p:cBhvr>
                                        <p:cTn id="377" dur="250" fill="hold"/>
                                        <p:tgtEl>
                                          <p:spTgt spid="247"/>
                                        </p:tgtEl>
                                        <p:attrNameLst>
                                          <p:attrName>ppt_w</p:attrName>
                                        </p:attrNameLst>
                                      </p:cBhvr>
                                      <p:tavLst>
                                        <p:tav tm="0">
                                          <p:val>
                                            <p:fltVal val="0"/>
                                          </p:val>
                                        </p:tav>
                                        <p:tav tm="100000">
                                          <p:val>
                                            <p:strVal val="#ppt_w"/>
                                          </p:val>
                                        </p:tav>
                                      </p:tavLst>
                                    </p:anim>
                                    <p:anim calcmode="lin" valueType="num">
                                      <p:cBhvr>
                                        <p:cTn id="378" dur="250" fill="hold"/>
                                        <p:tgtEl>
                                          <p:spTgt spid="247"/>
                                        </p:tgtEl>
                                        <p:attrNameLst>
                                          <p:attrName>ppt_h</p:attrName>
                                        </p:attrNameLst>
                                      </p:cBhvr>
                                      <p:tavLst>
                                        <p:tav tm="0">
                                          <p:val>
                                            <p:fltVal val="0"/>
                                          </p:val>
                                        </p:tav>
                                        <p:tav tm="100000">
                                          <p:val>
                                            <p:strVal val="#ppt_h"/>
                                          </p:val>
                                        </p:tav>
                                      </p:tavLst>
                                    </p:anim>
                                    <p:animEffect transition="in" filter="fade">
                                      <p:cBhvr>
                                        <p:cTn id="379" dur="250"/>
                                        <p:tgtEl>
                                          <p:spTgt spid="247"/>
                                        </p:tgtEl>
                                      </p:cBhvr>
                                    </p:animEffect>
                                  </p:childTnLst>
                                </p:cTn>
                              </p:par>
                              <p:par>
                                <p:cTn id="380" presetID="53" presetClass="entr" presetSubtype="16" fill="hold" grpId="0" nodeType="withEffect">
                                  <p:stCondLst>
                                    <p:cond delay="500"/>
                                  </p:stCondLst>
                                  <p:childTnLst>
                                    <p:set>
                                      <p:cBhvr>
                                        <p:cTn id="381" dur="1" fill="hold">
                                          <p:stCondLst>
                                            <p:cond delay="0"/>
                                          </p:stCondLst>
                                        </p:cTn>
                                        <p:tgtEl>
                                          <p:spTgt spid="248"/>
                                        </p:tgtEl>
                                        <p:attrNameLst>
                                          <p:attrName>style.visibility</p:attrName>
                                        </p:attrNameLst>
                                      </p:cBhvr>
                                      <p:to>
                                        <p:strVal val="visible"/>
                                      </p:to>
                                    </p:set>
                                    <p:anim calcmode="lin" valueType="num">
                                      <p:cBhvr>
                                        <p:cTn id="382" dur="250" fill="hold"/>
                                        <p:tgtEl>
                                          <p:spTgt spid="248"/>
                                        </p:tgtEl>
                                        <p:attrNameLst>
                                          <p:attrName>ppt_w</p:attrName>
                                        </p:attrNameLst>
                                      </p:cBhvr>
                                      <p:tavLst>
                                        <p:tav tm="0">
                                          <p:val>
                                            <p:fltVal val="0"/>
                                          </p:val>
                                        </p:tav>
                                        <p:tav tm="100000">
                                          <p:val>
                                            <p:strVal val="#ppt_w"/>
                                          </p:val>
                                        </p:tav>
                                      </p:tavLst>
                                    </p:anim>
                                    <p:anim calcmode="lin" valueType="num">
                                      <p:cBhvr>
                                        <p:cTn id="383" dur="250" fill="hold"/>
                                        <p:tgtEl>
                                          <p:spTgt spid="248"/>
                                        </p:tgtEl>
                                        <p:attrNameLst>
                                          <p:attrName>ppt_h</p:attrName>
                                        </p:attrNameLst>
                                      </p:cBhvr>
                                      <p:tavLst>
                                        <p:tav tm="0">
                                          <p:val>
                                            <p:fltVal val="0"/>
                                          </p:val>
                                        </p:tav>
                                        <p:tav tm="100000">
                                          <p:val>
                                            <p:strVal val="#ppt_h"/>
                                          </p:val>
                                        </p:tav>
                                      </p:tavLst>
                                    </p:anim>
                                    <p:animEffect transition="in" filter="fade">
                                      <p:cBhvr>
                                        <p:cTn id="384" dur="250"/>
                                        <p:tgtEl>
                                          <p:spTgt spid="248"/>
                                        </p:tgtEl>
                                      </p:cBhvr>
                                    </p:animEffect>
                                  </p:childTnLst>
                                </p:cTn>
                              </p:par>
                              <p:par>
                                <p:cTn id="385" presetID="53" presetClass="entr" presetSubtype="16" fill="hold" grpId="0" nodeType="withEffect">
                                  <p:stCondLst>
                                    <p:cond delay="2000"/>
                                  </p:stCondLst>
                                  <p:childTnLst>
                                    <p:set>
                                      <p:cBhvr>
                                        <p:cTn id="386" dur="1" fill="hold">
                                          <p:stCondLst>
                                            <p:cond delay="0"/>
                                          </p:stCondLst>
                                        </p:cTn>
                                        <p:tgtEl>
                                          <p:spTgt spid="251"/>
                                        </p:tgtEl>
                                        <p:attrNameLst>
                                          <p:attrName>style.visibility</p:attrName>
                                        </p:attrNameLst>
                                      </p:cBhvr>
                                      <p:to>
                                        <p:strVal val="visible"/>
                                      </p:to>
                                    </p:set>
                                    <p:anim calcmode="lin" valueType="num">
                                      <p:cBhvr>
                                        <p:cTn id="387" dur="250" fill="hold"/>
                                        <p:tgtEl>
                                          <p:spTgt spid="251"/>
                                        </p:tgtEl>
                                        <p:attrNameLst>
                                          <p:attrName>ppt_w</p:attrName>
                                        </p:attrNameLst>
                                      </p:cBhvr>
                                      <p:tavLst>
                                        <p:tav tm="0">
                                          <p:val>
                                            <p:fltVal val="0"/>
                                          </p:val>
                                        </p:tav>
                                        <p:tav tm="100000">
                                          <p:val>
                                            <p:strVal val="#ppt_w"/>
                                          </p:val>
                                        </p:tav>
                                      </p:tavLst>
                                    </p:anim>
                                    <p:anim calcmode="lin" valueType="num">
                                      <p:cBhvr>
                                        <p:cTn id="388" dur="250" fill="hold"/>
                                        <p:tgtEl>
                                          <p:spTgt spid="251"/>
                                        </p:tgtEl>
                                        <p:attrNameLst>
                                          <p:attrName>ppt_h</p:attrName>
                                        </p:attrNameLst>
                                      </p:cBhvr>
                                      <p:tavLst>
                                        <p:tav tm="0">
                                          <p:val>
                                            <p:fltVal val="0"/>
                                          </p:val>
                                        </p:tav>
                                        <p:tav tm="100000">
                                          <p:val>
                                            <p:strVal val="#ppt_h"/>
                                          </p:val>
                                        </p:tav>
                                      </p:tavLst>
                                    </p:anim>
                                    <p:animEffect transition="in" filter="fade">
                                      <p:cBhvr>
                                        <p:cTn id="389" dur="250"/>
                                        <p:tgtEl>
                                          <p:spTgt spid="251"/>
                                        </p:tgtEl>
                                      </p:cBhvr>
                                    </p:animEffect>
                                  </p:childTnLst>
                                </p:cTn>
                              </p:par>
                              <p:par>
                                <p:cTn id="390" presetID="53" presetClass="entr" presetSubtype="16" fill="hold" grpId="0" nodeType="withEffect">
                                  <p:stCondLst>
                                    <p:cond delay="0"/>
                                  </p:stCondLst>
                                  <p:childTnLst>
                                    <p:set>
                                      <p:cBhvr>
                                        <p:cTn id="391" dur="1" fill="hold">
                                          <p:stCondLst>
                                            <p:cond delay="0"/>
                                          </p:stCondLst>
                                        </p:cTn>
                                        <p:tgtEl>
                                          <p:spTgt spid="252"/>
                                        </p:tgtEl>
                                        <p:attrNameLst>
                                          <p:attrName>style.visibility</p:attrName>
                                        </p:attrNameLst>
                                      </p:cBhvr>
                                      <p:to>
                                        <p:strVal val="visible"/>
                                      </p:to>
                                    </p:set>
                                    <p:anim calcmode="lin" valueType="num">
                                      <p:cBhvr>
                                        <p:cTn id="392" dur="250" fill="hold"/>
                                        <p:tgtEl>
                                          <p:spTgt spid="252"/>
                                        </p:tgtEl>
                                        <p:attrNameLst>
                                          <p:attrName>ppt_w</p:attrName>
                                        </p:attrNameLst>
                                      </p:cBhvr>
                                      <p:tavLst>
                                        <p:tav tm="0">
                                          <p:val>
                                            <p:fltVal val="0"/>
                                          </p:val>
                                        </p:tav>
                                        <p:tav tm="100000">
                                          <p:val>
                                            <p:strVal val="#ppt_w"/>
                                          </p:val>
                                        </p:tav>
                                      </p:tavLst>
                                    </p:anim>
                                    <p:anim calcmode="lin" valueType="num">
                                      <p:cBhvr>
                                        <p:cTn id="393" dur="250" fill="hold"/>
                                        <p:tgtEl>
                                          <p:spTgt spid="252"/>
                                        </p:tgtEl>
                                        <p:attrNameLst>
                                          <p:attrName>ppt_h</p:attrName>
                                        </p:attrNameLst>
                                      </p:cBhvr>
                                      <p:tavLst>
                                        <p:tav tm="0">
                                          <p:val>
                                            <p:fltVal val="0"/>
                                          </p:val>
                                        </p:tav>
                                        <p:tav tm="100000">
                                          <p:val>
                                            <p:strVal val="#ppt_h"/>
                                          </p:val>
                                        </p:tav>
                                      </p:tavLst>
                                    </p:anim>
                                    <p:animEffect transition="in" filter="fade">
                                      <p:cBhvr>
                                        <p:cTn id="394" dur="250"/>
                                        <p:tgtEl>
                                          <p:spTgt spid="252"/>
                                        </p:tgtEl>
                                      </p:cBhvr>
                                    </p:animEffect>
                                  </p:childTnLst>
                                </p:cTn>
                              </p:par>
                              <p:par>
                                <p:cTn id="395" presetID="53" presetClass="entr" presetSubtype="16" fill="hold" grpId="0" nodeType="withEffect">
                                  <p:stCondLst>
                                    <p:cond delay="2500"/>
                                  </p:stCondLst>
                                  <p:childTnLst>
                                    <p:set>
                                      <p:cBhvr>
                                        <p:cTn id="396" dur="1" fill="hold">
                                          <p:stCondLst>
                                            <p:cond delay="0"/>
                                          </p:stCondLst>
                                        </p:cTn>
                                        <p:tgtEl>
                                          <p:spTgt spid="253"/>
                                        </p:tgtEl>
                                        <p:attrNameLst>
                                          <p:attrName>style.visibility</p:attrName>
                                        </p:attrNameLst>
                                      </p:cBhvr>
                                      <p:to>
                                        <p:strVal val="visible"/>
                                      </p:to>
                                    </p:set>
                                    <p:anim calcmode="lin" valueType="num">
                                      <p:cBhvr>
                                        <p:cTn id="397" dur="250" fill="hold"/>
                                        <p:tgtEl>
                                          <p:spTgt spid="253"/>
                                        </p:tgtEl>
                                        <p:attrNameLst>
                                          <p:attrName>ppt_w</p:attrName>
                                        </p:attrNameLst>
                                      </p:cBhvr>
                                      <p:tavLst>
                                        <p:tav tm="0">
                                          <p:val>
                                            <p:fltVal val="0"/>
                                          </p:val>
                                        </p:tav>
                                        <p:tav tm="100000">
                                          <p:val>
                                            <p:strVal val="#ppt_w"/>
                                          </p:val>
                                        </p:tav>
                                      </p:tavLst>
                                    </p:anim>
                                    <p:anim calcmode="lin" valueType="num">
                                      <p:cBhvr>
                                        <p:cTn id="398" dur="250" fill="hold"/>
                                        <p:tgtEl>
                                          <p:spTgt spid="253"/>
                                        </p:tgtEl>
                                        <p:attrNameLst>
                                          <p:attrName>ppt_h</p:attrName>
                                        </p:attrNameLst>
                                      </p:cBhvr>
                                      <p:tavLst>
                                        <p:tav tm="0">
                                          <p:val>
                                            <p:fltVal val="0"/>
                                          </p:val>
                                        </p:tav>
                                        <p:tav tm="100000">
                                          <p:val>
                                            <p:strVal val="#ppt_h"/>
                                          </p:val>
                                        </p:tav>
                                      </p:tavLst>
                                    </p:anim>
                                    <p:animEffect transition="in" filter="fade">
                                      <p:cBhvr>
                                        <p:cTn id="399" dur="250"/>
                                        <p:tgtEl>
                                          <p:spTgt spid="253"/>
                                        </p:tgtEl>
                                      </p:cBhvr>
                                    </p:animEffect>
                                  </p:childTnLst>
                                </p:cTn>
                              </p:par>
                              <p:par>
                                <p:cTn id="400" presetID="53" presetClass="entr" presetSubtype="16" fill="hold" grpId="0" nodeType="withEffect">
                                  <p:stCondLst>
                                    <p:cond delay="2000"/>
                                  </p:stCondLst>
                                  <p:childTnLst>
                                    <p:set>
                                      <p:cBhvr>
                                        <p:cTn id="401" dur="1" fill="hold">
                                          <p:stCondLst>
                                            <p:cond delay="0"/>
                                          </p:stCondLst>
                                        </p:cTn>
                                        <p:tgtEl>
                                          <p:spTgt spid="254"/>
                                        </p:tgtEl>
                                        <p:attrNameLst>
                                          <p:attrName>style.visibility</p:attrName>
                                        </p:attrNameLst>
                                      </p:cBhvr>
                                      <p:to>
                                        <p:strVal val="visible"/>
                                      </p:to>
                                    </p:set>
                                    <p:anim calcmode="lin" valueType="num">
                                      <p:cBhvr>
                                        <p:cTn id="402" dur="250" fill="hold"/>
                                        <p:tgtEl>
                                          <p:spTgt spid="254"/>
                                        </p:tgtEl>
                                        <p:attrNameLst>
                                          <p:attrName>ppt_w</p:attrName>
                                        </p:attrNameLst>
                                      </p:cBhvr>
                                      <p:tavLst>
                                        <p:tav tm="0">
                                          <p:val>
                                            <p:fltVal val="0"/>
                                          </p:val>
                                        </p:tav>
                                        <p:tav tm="100000">
                                          <p:val>
                                            <p:strVal val="#ppt_w"/>
                                          </p:val>
                                        </p:tav>
                                      </p:tavLst>
                                    </p:anim>
                                    <p:anim calcmode="lin" valueType="num">
                                      <p:cBhvr>
                                        <p:cTn id="403" dur="250" fill="hold"/>
                                        <p:tgtEl>
                                          <p:spTgt spid="254"/>
                                        </p:tgtEl>
                                        <p:attrNameLst>
                                          <p:attrName>ppt_h</p:attrName>
                                        </p:attrNameLst>
                                      </p:cBhvr>
                                      <p:tavLst>
                                        <p:tav tm="0">
                                          <p:val>
                                            <p:fltVal val="0"/>
                                          </p:val>
                                        </p:tav>
                                        <p:tav tm="100000">
                                          <p:val>
                                            <p:strVal val="#ppt_h"/>
                                          </p:val>
                                        </p:tav>
                                      </p:tavLst>
                                    </p:anim>
                                    <p:animEffect transition="in" filter="fade">
                                      <p:cBhvr>
                                        <p:cTn id="404" dur="250"/>
                                        <p:tgtEl>
                                          <p:spTgt spid="254"/>
                                        </p:tgtEl>
                                      </p:cBhvr>
                                    </p:animEffect>
                                  </p:childTnLst>
                                </p:cTn>
                              </p:par>
                              <p:par>
                                <p:cTn id="405" presetID="53" presetClass="entr" presetSubtype="16" fill="hold" grpId="0" nodeType="withEffect">
                                  <p:stCondLst>
                                    <p:cond delay="750"/>
                                  </p:stCondLst>
                                  <p:childTnLst>
                                    <p:set>
                                      <p:cBhvr>
                                        <p:cTn id="406" dur="1" fill="hold">
                                          <p:stCondLst>
                                            <p:cond delay="0"/>
                                          </p:stCondLst>
                                        </p:cTn>
                                        <p:tgtEl>
                                          <p:spTgt spid="255"/>
                                        </p:tgtEl>
                                        <p:attrNameLst>
                                          <p:attrName>style.visibility</p:attrName>
                                        </p:attrNameLst>
                                      </p:cBhvr>
                                      <p:to>
                                        <p:strVal val="visible"/>
                                      </p:to>
                                    </p:set>
                                    <p:anim calcmode="lin" valueType="num">
                                      <p:cBhvr>
                                        <p:cTn id="407" dur="250" fill="hold"/>
                                        <p:tgtEl>
                                          <p:spTgt spid="255"/>
                                        </p:tgtEl>
                                        <p:attrNameLst>
                                          <p:attrName>ppt_w</p:attrName>
                                        </p:attrNameLst>
                                      </p:cBhvr>
                                      <p:tavLst>
                                        <p:tav tm="0">
                                          <p:val>
                                            <p:fltVal val="0"/>
                                          </p:val>
                                        </p:tav>
                                        <p:tav tm="100000">
                                          <p:val>
                                            <p:strVal val="#ppt_w"/>
                                          </p:val>
                                        </p:tav>
                                      </p:tavLst>
                                    </p:anim>
                                    <p:anim calcmode="lin" valueType="num">
                                      <p:cBhvr>
                                        <p:cTn id="408" dur="250" fill="hold"/>
                                        <p:tgtEl>
                                          <p:spTgt spid="255"/>
                                        </p:tgtEl>
                                        <p:attrNameLst>
                                          <p:attrName>ppt_h</p:attrName>
                                        </p:attrNameLst>
                                      </p:cBhvr>
                                      <p:tavLst>
                                        <p:tav tm="0">
                                          <p:val>
                                            <p:fltVal val="0"/>
                                          </p:val>
                                        </p:tav>
                                        <p:tav tm="100000">
                                          <p:val>
                                            <p:strVal val="#ppt_h"/>
                                          </p:val>
                                        </p:tav>
                                      </p:tavLst>
                                    </p:anim>
                                    <p:animEffect transition="in" filter="fade">
                                      <p:cBhvr>
                                        <p:cTn id="409" dur="250"/>
                                        <p:tgtEl>
                                          <p:spTgt spid="255"/>
                                        </p:tgtEl>
                                      </p:cBhvr>
                                    </p:animEffect>
                                  </p:childTnLst>
                                </p:cTn>
                              </p:par>
                              <p:par>
                                <p:cTn id="410" presetID="53" presetClass="entr" presetSubtype="16" fill="hold" grpId="0" nodeType="withEffect">
                                  <p:stCondLst>
                                    <p:cond delay="1250"/>
                                  </p:stCondLst>
                                  <p:childTnLst>
                                    <p:set>
                                      <p:cBhvr>
                                        <p:cTn id="411" dur="1" fill="hold">
                                          <p:stCondLst>
                                            <p:cond delay="0"/>
                                          </p:stCondLst>
                                        </p:cTn>
                                        <p:tgtEl>
                                          <p:spTgt spid="262"/>
                                        </p:tgtEl>
                                        <p:attrNameLst>
                                          <p:attrName>style.visibility</p:attrName>
                                        </p:attrNameLst>
                                      </p:cBhvr>
                                      <p:to>
                                        <p:strVal val="visible"/>
                                      </p:to>
                                    </p:set>
                                    <p:anim calcmode="lin" valueType="num">
                                      <p:cBhvr>
                                        <p:cTn id="412" dur="250" fill="hold"/>
                                        <p:tgtEl>
                                          <p:spTgt spid="262"/>
                                        </p:tgtEl>
                                        <p:attrNameLst>
                                          <p:attrName>ppt_w</p:attrName>
                                        </p:attrNameLst>
                                      </p:cBhvr>
                                      <p:tavLst>
                                        <p:tav tm="0">
                                          <p:val>
                                            <p:fltVal val="0"/>
                                          </p:val>
                                        </p:tav>
                                        <p:tav tm="100000">
                                          <p:val>
                                            <p:strVal val="#ppt_w"/>
                                          </p:val>
                                        </p:tav>
                                      </p:tavLst>
                                    </p:anim>
                                    <p:anim calcmode="lin" valueType="num">
                                      <p:cBhvr>
                                        <p:cTn id="413" dur="250" fill="hold"/>
                                        <p:tgtEl>
                                          <p:spTgt spid="262"/>
                                        </p:tgtEl>
                                        <p:attrNameLst>
                                          <p:attrName>ppt_h</p:attrName>
                                        </p:attrNameLst>
                                      </p:cBhvr>
                                      <p:tavLst>
                                        <p:tav tm="0">
                                          <p:val>
                                            <p:fltVal val="0"/>
                                          </p:val>
                                        </p:tav>
                                        <p:tav tm="100000">
                                          <p:val>
                                            <p:strVal val="#ppt_h"/>
                                          </p:val>
                                        </p:tav>
                                      </p:tavLst>
                                    </p:anim>
                                    <p:animEffect transition="in" filter="fade">
                                      <p:cBhvr>
                                        <p:cTn id="414" dur="250"/>
                                        <p:tgtEl>
                                          <p:spTgt spid="262"/>
                                        </p:tgtEl>
                                      </p:cBhvr>
                                    </p:animEffect>
                                  </p:childTnLst>
                                </p:cTn>
                              </p:par>
                              <p:par>
                                <p:cTn id="415" presetID="53" presetClass="entr" presetSubtype="16" fill="hold" grpId="0" nodeType="withEffect">
                                  <p:stCondLst>
                                    <p:cond delay="0"/>
                                  </p:stCondLst>
                                  <p:childTnLst>
                                    <p:set>
                                      <p:cBhvr>
                                        <p:cTn id="416" dur="1" fill="hold">
                                          <p:stCondLst>
                                            <p:cond delay="0"/>
                                          </p:stCondLst>
                                        </p:cTn>
                                        <p:tgtEl>
                                          <p:spTgt spid="263"/>
                                        </p:tgtEl>
                                        <p:attrNameLst>
                                          <p:attrName>style.visibility</p:attrName>
                                        </p:attrNameLst>
                                      </p:cBhvr>
                                      <p:to>
                                        <p:strVal val="visible"/>
                                      </p:to>
                                    </p:set>
                                    <p:anim calcmode="lin" valueType="num">
                                      <p:cBhvr>
                                        <p:cTn id="417" dur="250" fill="hold"/>
                                        <p:tgtEl>
                                          <p:spTgt spid="263"/>
                                        </p:tgtEl>
                                        <p:attrNameLst>
                                          <p:attrName>ppt_w</p:attrName>
                                        </p:attrNameLst>
                                      </p:cBhvr>
                                      <p:tavLst>
                                        <p:tav tm="0">
                                          <p:val>
                                            <p:fltVal val="0"/>
                                          </p:val>
                                        </p:tav>
                                        <p:tav tm="100000">
                                          <p:val>
                                            <p:strVal val="#ppt_w"/>
                                          </p:val>
                                        </p:tav>
                                      </p:tavLst>
                                    </p:anim>
                                    <p:anim calcmode="lin" valueType="num">
                                      <p:cBhvr>
                                        <p:cTn id="418" dur="250" fill="hold"/>
                                        <p:tgtEl>
                                          <p:spTgt spid="263"/>
                                        </p:tgtEl>
                                        <p:attrNameLst>
                                          <p:attrName>ppt_h</p:attrName>
                                        </p:attrNameLst>
                                      </p:cBhvr>
                                      <p:tavLst>
                                        <p:tav tm="0">
                                          <p:val>
                                            <p:fltVal val="0"/>
                                          </p:val>
                                        </p:tav>
                                        <p:tav tm="100000">
                                          <p:val>
                                            <p:strVal val="#ppt_h"/>
                                          </p:val>
                                        </p:tav>
                                      </p:tavLst>
                                    </p:anim>
                                    <p:animEffect transition="in" filter="fade">
                                      <p:cBhvr>
                                        <p:cTn id="419" dur="250"/>
                                        <p:tgtEl>
                                          <p:spTgt spid="263"/>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264"/>
                                        </p:tgtEl>
                                        <p:attrNameLst>
                                          <p:attrName>style.visibility</p:attrName>
                                        </p:attrNameLst>
                                      </p:cBhvr>
                                      <p:to>
                                        <p:strVal val="visible"/>
                                      </p:to>
                                    </p:set>
                                    <p:anim calcmode="lin" valueType="num">
                                      <p:cBhvr>
                                        <p:cTn id="422" dur="250" fill="hold"/>
                                        <p:tgtEl>
                                          <p:spTgt spid="264"/>
                                        </p:tgtEl>
                                        <p:attrNameLst>
                                          <p:attrName>ppt_w</p:attrName>
                                        </p:attrNameLst>
                                      </p:cBhvr>
                                      <p:tavLst>
                                        <p:tav tm="0">
                                          <p:val>
                                            <p:fltVal val="0"/>
                                          </p:val>
                                        </p:tav>
                                        <p:tav tm="100000">
                                          <p:val>
                                            <p:strVal val="#ppt_w"/>
                                          </p:val>
                                        </p:tav>
                                      </p:tavLst>
                                    </p:anim>
                                    <p:anim calcmode="lin" valueType="num">
                                      <p:cBhvr>
                                        <p:cTn id="423" dur="250" fill="hold"/>
                                        <p:tgtEl>
                                          <p:spTgt spid="264"/>
                                        </p:tgtEl>
                                        <p:attrNameLst>
                                          <p:attrName>ppt_h</p:attrName>
                                        </p:attrNameLst>
                                      </p:cBhvr>
                                      <p:tavLst>
                                        <p:tav tm="0">
                                          <p:val>
                                            <p:fltVal val="0"/>
                                          </p:val>
                                        </p:tav>
                                        <p:tav tm="100000">
                                          <p:val>
                                            <p:strVal val="#ppt_h"/>
                                          </p:val>
                                        </p:tav>
                                      </p:tavLst>
                                    </p:anim>
                                    <p:animEffect transition="in" filter="fade">
                                      <p:cBhvr>
                                        <p:cTn id="424" dur="250"/>
                                        <p:tgtEl>
                                          <p:spTgt spid="264"/>
                                        </p:tgtEl>
                                      </p:cBhvr>
                                    </p:animEffect>
                                  </p:childTnLst>
                                </p:cTn>
                              </p:par>
                              <p:par>
                                <p:cTn id="425" presetID="53" presetClass="entr" presetSubtype="16" fill="hold" grpId="0" nodeType="withEffect">
                                  <p:stCondLst>
                                    <p:cond delay="500"/>
                                  </p:stCondLst>
                                  <p:childTnLst>
                                    <p:set>
                                      <p:cBhvr>
                                        <p:cTn id="426" dur="1" fill="hold">
                                          <p:stCondLst>
                                            <p:cond delay="0"/>
                                          </p:stCondLst>
                                        </p:cTn>
                                        <p:tgtEl>
                                          <p:spTgt spid="268"/>
                                        </p:tgtEl>
                                        <p:attrNameLst>
                                          <p:attrName>style.visibility</p:attrName>
                                        </p:attrNameLst>
                                      </p:cBhvr>
                                      <p:to>
                                        <p:strVal val="visible"/>
                                      </p:to>
                                    </p:set>
                                    <p:anim calcmode="lin" valueType="num">
                                      <p:cBhvr>
                                        <p:cTn id="427" dur="250" fill="hold"/>
                                        <p:tgtEl>
                                          <p:spTgt spid="268"/>
                                        </p:tgtEl>
                                        <p:attrNameLst>
                                          <p:attrName>ppt_w</p:attrName>
                                        </p:attrNameLst>
                                      </p:cBhvr>
                                      <p:tavLst>
                                        <p:tav tm="0">
                                          <p:val>
                                            <p:fltVal val="0"/>
                                          </p:val>
                                        </p:tav>
                                        <p:tav tm="100000">
                                          <p:val>
                                            <p:strVal val="#ppt_w"/>
                                          </p:val>
                                        </p:tav>
                                      </p:tavLst>
                                    </p:anim>
                                    <p:anim calcmode="lin" valueType="num">
                                      <p:cBhvr>
                                        <p:cTn id="428" dur="250" fill="hold"/>
                                        <p:tgtEl>
                                          <p:spTgt spid="268"/>
                                        </p:tgtEl>
                                        <p:attrNameLst>
                                          <p:attrName>ppt_h</p:attrName>
                                        </p:attrNameLst>
                                      </p:cBhvr>
                                      <p:tavLst>
                                        <p:tav tm="0">
                                          <p:val>
                                            <p:fltVal val="0"/>
                                          </p:val>
                                        </p:tav>
                                        <p:tav tm="100000">
                                          <p:val>
                                            <p:strVal val="#ppt_h"/>
                                          </p:val>
                                        </p:tav>
                                      </p:tavLst>
                                    </p:anim>
                                    <p:animEffect transition="in" filter="fade">
                                      <p:cBhvr>
                                        <p:cTn id="429" dur="250"/>
                                        <p:tgtEl>
                                          <p:spTgt spid="268"/>
                                        </p:tgtEl>
                                      </p:cBhvr>
                                    </p:animEffect>
                                  </p:childTnLst>
                                </p:cTn>
                              </p:par>
                              <p:par>
                                <p:cTn id="430" presetID="53" presetClass="entr" presetSubtype="16" fill="hold" grpId="0" nodeType="withEffect">
                                  <p:stCondLst>
                                    <p:cond delay="2000"/>
                                  </p:stCondLst>
                                  <p:childTnLst>
                                    <p:set>
                                      <p:cBhvr>
                                        <p:cTn id="431" dur="1" fill="hold">
                                          <p:stCondLst>
                                            <p:cond delay="0"/>
                                          </p:stCondLst>
                                        </p:cTn>
                                        <p:tgtEl>
                                          <p:spTgt spid="269"/>
                                        </p:tgtEl>
                                        <p:attrNameLst>
                                          <p:attrName>style.visibility</p:attrName>
                                        </p:attrNameLst>
                                      </p:cBhvr>
                                      <p:to>
                                        <p:strVal val="visible"/>
                                      </p:to>
                                    </p:set>
                                    <p:anim calcmode="lin" valueType="num">
                                      <p:cBhvr>
                                        <p:cTn id="432" dur="250" fill="hold"/>
                                        <p:tgtEl>
                                          <p:spTgt spid="269"/>
                                        </p:tgtEl>
                                        <p:attrNameLst>
                                          <p:attrName>ppt_w</p:attrName>
                                        </p:attrNameLst>
                                      </p:cBhvr>
                                      <p:tavLst>
                                        <p:tav tm="0">
                                          <p:val>
                                            <p:fltVal val="0"/>
                                          </p:val>
                                        </p:tav>
                                        <p:tav tm="100000">
                                          <p:val>
                                            <p:strVal val="#ppt_w"/>
                                          </p:val>
                                        </p:tav>
                                      </p:tavLst>
                                    </p:anim>
                                    <p:anim calcmode="lin" valueType="num">
                                      <p:cBhvr>
                                        <p:cTn id="433" dur="250" fill="hold"/>
                                        <p:tgtEl>
                                          <p:spTgt spid="269"/>
                                        </p:tgtEl>
                                        <p:attrNameLst>
                                          <p:attrName>ppt_h</p:attrName>
                                        </p:attrNameLst>
                                      </p:cBhvr>
                                      <p:tavLst>
                                        <p:tav tm="0">
                                          <p:val>
                                            <p:fltVal val="0"/>
                                          </p:val>
                                        </p:tav>
                                        <p:tav tm="100000">
                                          <p:val>
                                            <p:strVal val="#ppt_h"/>
                                          </p:val>
                                        </p:tav>
                                      </p:tavLst>
                                    </p:anim>
                                    <p:animEffect transition="in" filter="fade">
                                      <p:cBhvr>
                                        <p:cTn id="434" dur="250"/>
                                        <p:tgtEl>
                                          <p:spTgt spid="269"/>
                                        </p:tgtEl>
                                      </p:cBhvr>
                                    </p:animEffect>
                                  </p:childTnLst>
                                </p:cTn>
                              </p:par>
                              <p:par>
                                <p:cTn id="435" presetID="53" presetClass="entr" presetSubtype="16" fill="hold" grpId="0" nodeType="withEffect">
                                  <p:stCondLst>
                                    <p:cond delay="1250"/>
                                  </p:stCondLst>
                                  <p:childTnLst>
                                    <p:set>
                                      <p:cBhvr>
                                        <p:cTn id="436" dur="1" fill="hold">
                                          <p:stCondLst>
                                            <p:cond delay="0"/>
                                          </p:stCondLst>
                                        </p:cTn>
                                        <p:tgtEl>
                                          <p:spTgt spid="270"/>
                                        </p:tgtEl>
                                        <p:attrNameLst>
                                          <p:attrName>style.visibility</p:attrName>
                                        </p:attrNameLst>
                                      </p:cBhvr>
                                      <p:to>
                                        <p:strVal val="visible"/>
                                      </p:to>
                                    </p:set>
                                    <p:anim calcmode="lin" valueType="num">
                                      <p:cBhvr>
                                        <p:cTn id="437" dur="250" fill="hold"/>
                                        <p:tgtEl>
                                          <p:spTgt spid="270"/>
                                        </p:tgtEl>
                                        <p:attrNameLst>
                                          <p:attrName>ppt_w</p:attrName>
                                        </p:attrNameLst>
                                      </p:cBhvr>
                                      <p:tavLst>
                                        <p:tav tm="0">
                                          <p:val>
                                            <p:fltVal val="0"/>
                                          </p:val>
                                        </p:tav>
                                        <p:tav tm="100000">
                                          <p:val>
                                            <p:strVal val="#ppt_w"/>
                                          </p:val>
                                        </p:tav>
                                      </p:tavLst>
                                    </p:anim>
                                    <p:anim calcmode="lin" valueType="num">
                                      <p:cBhvr>
                                        <p:cTn id="438" dur="250" fill="hold"/>
                                        <p:tgtEl>
                                          <p:spTgt spid="270"/>
                                        </p:tgtEl>
                                        <p:attrNameLst>
                                          <p:attrName>ppt_h</p:attrName>
                                        </p:attrNameLst>
                                      </p:cBhvr>
                                      <p:tavLst>
                                        <p:tav tm="0">
                                          <p:val>
                                            <p:fltVal val="0"/>
                                          </p:val>
                                        </p:tav>
                                        <p:tav tm="100000">
                                          <p:val>
                                            <p:strVal val="#ppt_h"/>
                                          </p:val>
                                        </p:tav>
                                      </p:tavLst>
                                    </p:anim>
                                    <p:animEffect transition="in" filter="fade">
                                      <p:cBhvr>
                                        <p:cTn id="439" dur="250"/>
                                        <p:tgtEl>
                                          <p:spTgt spid="270"/>
                                        </p:tgtEl>
                                      </p:cBhvr>
                                    </p:animEffect>
                                  </p:childTnLst>
                                </p:cTn>
                              </p:par>
                              <p:par>
                                <p:cTn id="440" presetID="53" presetClass="entr" presetSubtype="16" fill="hold" grpId="0" nodeType="withEffect">
                                  <p:stCondLst>
                                    <p:cond delay="750"/>
                                  </p:stCondLst>
                                  <p:childTnLst>
                                    <p:set>
                                      <p:cBhvr>
                                        <p:cTn id="441" dur="1" fill="hold">
                                          <p:stCondLst>
                                            <p:cond delay="0"/>
                                          </p:stCondLst>
                                        </p:cTn>
                                        <p:tgtEl>
                                          <p:spTgt spid="271"/>
                                        </p:tgtEl>
                                        <p:attrNameLst>
                                          <p:attrName>style.visibility</p:attrName>
                                        </p:attrNameLst>
                                      </p:cBhvr>
                                      <p:to>
                                        <p:strVal val="visible"/>
                                      </p:to>
                                    </p:set>
                                    <p:anim calcmode="lin" valueType="num">
                                      <p:cBhvr>
                                        <p:cTn id="442" dur="250" fill="hold"/>
                                        <p:tgtEl>
                                          <p:spTgt spid="271"/>
                                        </p:tgtEl>
                                        <p:attrNameLst>
                                          <p:attrName>ppt_w</p:attrName>
                                        </p:attrNameLst>
                                      </p:cBhvr>
                                      <p:tavLst>
                                        <p:tav tm="0">
                                          <p:val>
                                            <p:fltVal val="0"/>
                                          </p:val>
                                        </p:tav>
                                        <p:tav tm="100000">
                                          <p:val>
                                            <p:strVal val="#ppt_w"/>
                                          </p:val>
                                        </p:tav>
                                      </p:tavLst>
                                    </p:anim>
                                    <p:anim calcmode="lin" valueType="num">
                                      <p:cBhvr>
                                        <p:cTn id="443" dur="250" fill="hold"/>
                                        <p:tgtEl>
                                          <p:spTgt spid="271"/>
                                        </p:tgtEl>
                                        <p:attrNameLst>
                                          <p:attrName>ppt_h</p:attrName>
                                        </p:attrNameLst>
                                      </p:cBhvr>
                                      <p:tavLst>
                                        <p:tav tm="0">
                                          <p:val>
                                            <p:fltVal val="0"/>
                                          </p:val>
                                        </p:tav>
                                        <p:tav tm="100000">
                                          <p:val>
                                            <p:strVal val="#ppt_h"/>
                                          </p:val>
                                        </p:tav>
                                      </p:tavLst>
                                    </p:anim>
                                    <p:animEffect transition="in" filter="fade">
                                      <p:cBhvr>
                                        <p:cTn id="444" dur="250"/>
                                        <p:tgtEl>
                                          <p:spTgt spid="271"/>
                                        </p:tgtEl>
                                      </p:cBhvr>
                                    </p:animEffect>
                                  </p:childTnLst>
                                </p:cTn>
                              </p:par>
                              <p:par>
                                <p:cTn id="445" presetID="53" presetClass="entr" presetSubtype="16" fill="hold" grpId="0" nodeType="withEffect">
                                  <p:stCondLst>
                                    <p:cond delay="1750"/>
                                  </p:stCondLst>
                                  <p:childTnLst>
                                    <p:set>
                                      <p:cBhvr>
                                        <p:cTn id="446" dur="1" fill="hold">
                                          <p:stCondLst>
                                            <p:cond delay="0"/>
                                          </p:stCondLst>
                                        </p:cTn>
                                        <p:tgtEl>
                                          <p:spTgt spid="272"/>
                                        </p:tgtEl>
                                        <p:attrNameLst>
                                          <p:attrName>style.visibility</p:attrName>
                                        </p:attrNameLst>
                                      </p:cBhvr>
                                      <p:to>
                                        <p:strVal val="visible"/>
                                      </p:to>
                                    </p:set>
                                    <p:anim calcmode="lin" valueType="num">
                                      <p:cBhvr>
                                        <p:cTn id="447" dur="250" fill="hold"/>
                                        <p:tgtEl>
                                          <p:spTgt spid="272"/>
                                        </p:tgtEl>
                                        <p:attrNameLst>
                                          <p:attrName>ppt_w</p:attrName>
                                        </p:attrNameLst>
                                      </p:cBhvr>
                                      <p:tavLst>
                                        <p:tav tm="0">
                                          <p:val>
                                            <p:fltVal val="0"/>
                                          </p:val>
                                        </p:tav>
                                        <p:tav tm="100000">
                                          <p:val>
                                            <p:strVal val="#ppt_w"/>
                                          </p:val>
                                        </p:tav>
                                      </p:tavLst>
                                    </p:anim>
                                    <p:anim calcmode="lin" valueType="num">
                                      <p:cBhvr>
                                        <p:cTn id="448" dur="250" fill="hold"/>
                                        <p:tgtEl>
                                          <p:spTgt spid="272"/>
                                        </p:tgtEl>
                                        <p:attrNameLst>
                                          <p:attrName>ppt_h</p:attrName>
                                        </p:attrNameLst>
                                      </p:cBhvr>
                                      <p:tavLst>
                                        <p:tav tm="0">
                                          <p:val>
                                            <p:fltVal val="0"/>
                                          </p:val>
                                        </p:tav>
                                        <p:tav tm="100000">
                                          <p:val>
                                            <p:strVal val="#ppt_h"/>
                                          </p:val>
                                        </p:tav>
                                      </p:tavLst>
                                    </p:anim>
                                    <p:animEffect transition="in" filter="fade">
                                      <p:cBhvr>
                                        <p:cTn id="449" dur="250"/>
                                        <p:tgtEl>
                                          <p:spTgt spid="272"/>
                                        </p:tgtEl>
                                      </p:cBhvr>
                                    </p:animEffect>
                                  </p:childTnLst>
                                </p:cTn>
                              </p:par>
                              <p:par>
                                <p:cTn id="450" presetID="53" presetClass="entr" presetSubtype="16" fill="hold" grpId="0" nodeType="withEffect">
                                  <p:stCondLst>
                                    <p:cond delay="0"/>
                                  </p:stCondLst>
                                  <p:childTnLst>
                                    <p:set>
                                      <p:cBhvr>
                                        <p:cTn id="451" dur="1" fill="hold">
                                          <p:stCondLst>
                                            <p:cond delay="0"/>
                                          </p:stCondLst>
                                        </p:cTn>
                                        <p:tgtEl>
                                          <p:spTgt spid="273"/>
                                        </p:tgtEl>
                                        <p:attrNameLst>
                                          <p:attrName>style.visibility</p:attrName>
                                        </p:attrNameLst>
                                      </p:cBhvr>
                                      <p:to>
                                        <p:strVal val="visible"/>
                                      </p:to>
                                    </p:set>
                                    <p:anim calcmode="lin" valueType="num">
                                      <p:cBhvr>
                                        <p:cTn id="452" dur="250" fill="hold"/>
                                        <p:tgtEl>
                                          <p:spTgt spid="273"/>
                                        </p:tgtEl>
                                        <p:attrNameLst>
                                          <p:attrName>ppt_w</p:attrName>
                                        </p:attrNameLst>
                                      </p:cBhvr>
                                      <p:tavLst>
                                        <p:tav tm="0">
                                          <p:val>
                                            <p:fltVal val="0"/>
                                          </p:val>
                                        </p:tav>
                                        <p:tav tm="100000">
                                          <p:val>
                                            <p:strVal val="#ppt_w"/>
                                          </p:val>
                                        </p:tav>
                                      </p:tavLst>
                                    </p:anim>
                                    <p:anim calcmode="lin" valueType="num">
                                      <p:cBhvr>
                                        <p:cTn id="453" dur="250" fill="hold"/>
                                        <p:tgtEl>
                                          <p:spTgt spid="273"/>
                                        </p:tgtEl>
                                        <p:attrNameLst>
                                          <p:attrName>ppt_h</p:attrName>
                                        </p:attrNameLst>
                                      </p:cBhvr>
                                      <p:tavLst>
                                        <p:tav tm="0">
                                          <p:val>
                                            <p:fltVal val="0"/>
                                          </p:val>
                                        </p:tav>
                                        <p:tav tm="100000">
                                          <p:val>
                                            <p:strVal val="#ppt_h"/>
                                          </p:val>
                                        </p:tav>
                                      </p:tavLst>
                                    </p:anim>
                                    <p:animEffect transition="in" filter="fade">
                                      <p:cBhvr>
                                        <p:cTn id="454" dur="250"/>
                                        <p:tgtEl>
                                          <p:spTgt spid="273"/>
                                        </p:tgtEl>
                                      </p:cBhvr>
                                    </p:animEffect>
                                  </p:childTnLst>
                                </p:cTn>
                              </p:par>
                              <p:par>
                                <p:cTn id="455" presetID="53" presetClass="entr" presetSubtype="16" fill="hold" grpId="0" nodeType="withEffect">
                                  <p:stCondLst>
                                    <p:cond delay="2250"/>
                                  </p:stCondLst>
                                  <p:childTnLst>
                                    <p:set>
                                      <p:cBhvr>
                                        <p:cTn id="456" dur="1" fill="hold">
                                          <p:stCondLst>
                                            <p:cond delay="0"/>
                                          </p:stCondLst>
                                        </p:cTn>
                                        <p:tgtEl>
                                          <p:spTgt spid="275"/>
                                        </p:tgtEl>
                                        <p:attrNameLst>
                                          <p:attrName>style.visibility</p:attrName>
                                        </p:attrNameLst>
                                      </p:cBhvr>
                                      <p:to>
                                        <p:strVal val="visible"/>
                                      </p:to>
                                    </p:set>
                                    <p:anim calcmode="lin" valueType="num">
                                      <p:cBhvr>
                                        <p:cTn id="457" dur="250" fill="hold"/>
                                        <p:tgtEl>
                                          <p:spTgt spid="275"/>
                                        </p:tgtEl>
                                        <p:attrNameLst>
                                          <p:attrName>ppt_w</p:attrName>
                                        </p:attrNameLst>
                                      </p:cBhvr>
                                      <p:tavLst>
                                        <p:tav tm="0">
                                          <p:val>
                                            <p:fltVal val="0"/>
                                          </p:val>
                                        </p:tav>
                                        <p:tav tm="100000">
                                          <p:val>
                                            <p:strVal val="#ppt_w"/>
                                          </p:val>
                                        </p:tav>
                                      </p:tavLst>
                                    </p:anim>
                                    <p:anim calcmode="lin" valueType="num">
                                      <p:cBhvr>
                                        <p:cTn id="458" dur="250" fill="hold"/>
                                        <p:tgtEl>
                                          <p:spTgt spid="275"/>
                                        </p:tgtEl>
                                        <p:attrNameLst>
                                          <p:attrName>ppt_h</p:attrName>
                                        </p:attrNameLst>
                                      </p:cBhvr>
                                      <p:tavLst>
                                        <p:tav tm="0">
                                          <p:val>
                                            <p:fltVal val="0"/>
                                          </p:val>
                                        </p:tav>
                                        <p:tav tm="100000">
                                          <p:val>
                                            <p:strVal val="#ppt_h"/>
                                          </p:val>
                                        </p:tav>
                                      </p:tavLst>
                                    </p:anim>
                                    <p:animEffect transition="in" filter="fade">
                                      <p:cBhvr>
                                        <p:cTn id="459" dur="250"/>
                                        <p:tgtEl>
                                          <p:spTgt spid="275"/>
                                        </p:tgtEl>
                                      </p:cBhvr>
                                    </p:animEffect>
                                  </p:childTnLst>
                                </p:cTn>
                              </p:par>
                              <p:par>
                                <p:cTn id="460" presetID="53" presetClass="entr" presetSubtype="16" fill="hold" grpId="0" nodeType="withEffect">
                                  <p:stCondLst>
                                    <p:cond delay="1750"/>
                                  </p:stCondLst>
                                  <p:childTnLst>
                                    <p:set>
                                      <p:cBhvr>
                                        <p:cTn id="461" dur="1" fill="hold">
                                          <p:stCondLst>
                                            <p:cond delay="0"/>
                                          </p:stCondLst>
                                        </p:cTn>
                                        <p:tgtEl>
                                          <p:spTgt spid="276"/>
                                        </p:tgtEl>
                                        <p:attrNameLst>
                                          <p:attrName>style.visibility</p:attrName>
                                        </p:attrNameLst>
                                      </p:cBhvr>
                                      <p:to>
                                        <p:strVal val="visible"/>
                                      </p:to>
                                    </p:set>
                                    <p:anim calcmode="lin" valueType="num">
                                      <p:cBhvr>
                                        <p:cTn id="462" dur="250" fill="hold"/>
                                        <p:tgtEl>
                                          <p:spTgt spid="276"/>
                                        </p:tgtEl>
                                        <p:attrNameLst>
                                          <p:attrName>ppt_w</p:attrName>
                                        </p:attrNameLst>
                                      </p:cBhvr>
                                      <p:tavLst>
                                        <p:tav tm="0">
                                          <p:val>
                                            <p:fltVal val="0"/>
                                          </p:val>
                                        </p:tav>
                                        <p:tav tm="100000">
                                          <p:val>
                                            <p:strVal val="#ppt_w"/>
                                          </p:val>
                                        </p:tav>
                                      </p:tavLst>
                                    </p:anim>
                                    <p:anim calcmode="lin" valueType="num">
                                      <p:cBhvr>
                                        <p:cTn id="463" dur="250" fill="hold"/>
                                        <p:tgtEl>
                                          <p:spTgt spid="276"/>
                                        </p:tgtEl>
                                        <p:attrNameLst>
                                          <p:attrName>ppt_h</p:attrName>
                                        </p:attrNameLst>
                                      </p:cBhvr>
                                      <p:tavLst>
                                        <p:tav tm="0">
                                          <p:val>
                                            <p:fltVal val="0"/>
                                          </p:val>
                                        </p:tav>
                                        <p:tav tm="100000">
                                          <p:val>
                                            <p:strVal val="#ppt_h"/>
                                          </p:val>
                                        </p:tav>
                                      </p:tavLst>
                                    </p:anim>
                                    <p:animEffect transition="in" filter="fade">
                                      <p:cBhvr>
                                        <p:cTn id="464" dur="250"/>
                                        <p:tgtEl>
                                          <p:spTgt spid="276"/>
                                        </p:tgtEl>
                                      </p:cBhvr>
                                    </p:animEffect>
                                  </p:childTnLst>
                                </p:cTn>
                              </p:par>
                              <p:par>
                                <p:cTn id="465" presetID="53" presetClass="entr" presetSubtype="16" fill="hold" grpId="0" nodeType="withEffect">
                                  <p:stCondLst>
                                    <p:cond delay="2500"/>
                                  </p:stCondLst>
                                  <p:childTnLst>
                                    <p:set>
                                      <p:cBhvr>
                                        <p:cTn id="466" dur="1" fill="hold">
                                          <p:stCondLst>
                                            <p:cond delay="0"/>
                                          </p:stCondLst>
                                        </p:cTn>
                                        <p:tgtEl>
                                          <p:spTgt spid="277"/>
                                        </p:tgtEl>
                                        <p:attrNameLst>
                                          <p:attrName>style.visibility</p:attrName>
                                        </p:attrNameLst>
                                      </p:cBhvr>
                                      <p:to>
                                        <p:strVal val="visible"/>
                                      </p:to>
                                    </p:set>
                                    <p:anim calcmode="lin" valueType="num">
                                      <p:cBhvr>
                                        <p:cTn id="467" dur="250" fill="hold"/>
                                        <p:tgtEl>
                                          <p:spTgt spid="277"/>
                                        </p:tgtEl>
                                        <p:attrNameLst>
                                          <p:attrName>ppt_w</p:attrName>
                                        </p:attrNameLst>
                                      </p:cBhvr>
                                      <p:tavLst>
                                        <p:tav tm="0">
                                          <p:val>
                                            <p:fltVal val="0"/>
                                          </p:val>
                                        </p:tav>
                                        <p:tav tm="100000">
                                          <p:val>
                                            <p:strVal val="#ppt_w"/>
                                          </p:val>
                                        </p:tav>
                                      </p:tavLst>
                                    </p:anim>
                                    <p:anim calcmode="lin" valueType="num">
                                      <p:cBhvr>
                                        <p:cTn id="468" dur="250" fill="hold"/>
                                        <p:tgtEl>
                                          <p:spTgt spid="277"/>
                                        </p:tgtEl>
                                        <p:attrNameLst>
                                          <p:attrName>ppt_h</p:attrName>
                                        </p:attrNameLst>
                                      </p:cBhvr>
                                      <p:tavLst>
                                        <p:tav tm="0">
                                          <p:val>
                                            <p:fltVal val="0"/>
                                          </p:val>
                                        </p:tav>
                                        <p:tav tm="100000">
                                          <p:val>
                                            <p:strVal val="#ppt_h"/>
                                          </p:val>
                                        </p:tav>
                                      </p:tavLst>
                                    </p:anim>
                                    <p:animEffect transition="in" filter="fade">
                                      <p:cBhvr>
                                        <p:cTn id="469" dur="250"/>
                                        <p:tgtEl>
                                          <p:spTgt spid="277"/>
                                        </p:tgtEl>
                                      </p:cBhvr>
                                    </p:animEffect>
                                  </p:childTnLst>
                                </p:cTn>
                              </p:par>
                              <p:par>
                                <p:cTn id="470" presetID="53" presetClass="entr" presetSubtype="16" fill="hold" grpId="0" nodeType="withEffect">
                                  <p:stCondLst>
                                    <p:cond delay="1000"/>
                                  </p:stCondLst>
                                  <p:childTnLst>
                                    <p:set>
                                      <p:cBhvr>
                                        <p:cTn id="471" dur="1" fill="hold">
                                          <p:stCondLst>
                                            <p:cond delay="0"/>
                                          </p:stCondLst>
                                        </p:cTn>
                                        <p:tgtEl>
                                          <p:spTgt spid="278"/>
                                        </p:tgtEl>
                                        <p:attrNameLst>
                                          <p:attrName>style.visibility</p:attrName>
                                        </p:attrNameLst>
                                      </p:cBhvr>
                                      <p:to>
                                        <p:strVal val="visible"/>
                                      </p:to>
                                    </p:set>
                                    <p:anim calcmode="lin" valueType="num">
                                      <p:cBhvr>
                                        <p:cTn id="472" dur="250" fill="hold"/>
                                        <p:tgtEl>
                                          <p:spTgt spid="278"/>
                                        </p:tgtEl>
                                        <p:attrNameLst>
                                          <p:attrName>ppt_w</p:attrName>
                                        </p:attrNameLst>
                                      </p:cBhvr>
                                      <p:tavLst>
                                        <p:tav tm="0">
                                          <p:val>
                                            <p:fltVal val="0"/>
                                          </p:val>
                                        </p:tav>
                                        <p:tav tm="100000">
                                          <p:val>
                                            <p:strVal val="#ppt_w"/>
                                          </p:val>
                                        </p:tav>
                                      </p:tavLst>
                                    </p:anim>
                                    <p:anim calcmode="lin" valueType="num">
                                      <p:cBhvr>
                                        <p:cTn id="473" dur="250" fill="hold"/>
                                        <p:tgtEl>
                                          <p:spTgt spid="278"/>
                                        </p:tgtEl>
                                        <p:attrNameLst>
                                          <p:attrName>ppt_h</p:attrName>
                                        </p:attrNameLst>
                                      </p:cBhvr>
                                      <p:tavLst>
                                        <p:tav tm="0">
                                          <p:val>
                                            <p:fltVal val="0"/>
                                          </p:val>
                                        </p:tav>
                                        <p:tav tm="100000">
                                          <p:val>
                                            <p:strVal val="#ppt_h"/>
                                          </p:val>
                                        </p:tav>
                                      </p:tavLst>
                                    </p:anim>
                                    <p:animEffect transition="in" filter="fade">
                                      <p:cBhvr>
                                        <p:cTn id="474" dur="250"/>
                                        <p:tgtEl>
                                          <p:spTgt spid="278"/>
                                        </p:tgtEl>
                                      </p:cBhvr>
                                    </p:animEffect>
                                  </p:childTnLst>
                                </p:cTn>
                              </p:par>
                              <p:par>
                                <p:cTn id="475" presetID="53" presetClass="entr" presetSubtype="16" fill="hold" grpId="0" nodeType="withEffect">
                                  <p:stCondLst>
                                    <p:cond delay="1250"/>
                                  </p:stCondLst>
                                  <p:childTnLst>
                                    <p:set>
                                      <p:cBhvr>
                                        <p:cTn id="476" dur="1" fill="hold">
                                          <p:stCondLst>
                                            <p:cond delay="0"/>
                                          </p:stCondLst>
                                        </p:cTn>
                                        <p:tgtEl>
                                          <p:spTgt spid="279"/>
                                        </p:tgtEl>
                                        <p:attrNameLst>
                                          <p:attrName>style.visibility</p:attrName>
                                        </p:attrNameLst>
                                      </p:cBhvr>
                                      <p:to>
                                        <p:strVal val="visible"/>
                                      </p:to>
                                    </p:set>
                                    <p:anim calcmode="lin" valueType="num">
                                      <p:cBhvr>
                                        <p:cTn id="477" dur="250" fill="hold"/>
                                        <p:tgtEl>
                                          <p:spTgt spid="279"/>
                                        </p:tgtEl>
                                        <p:attrNameLst>
                                          <p:attrName>ppt_w</p:attrName>
                                        </p:attrNameLst>
                                      </p:cBhvr>
                                      <p:tavLst>
                                        <p:tav tm="0">
                                          <p:val>
                                            <p:fltVal val="0"/>
                                          </p:val>
                                        </p:tav>
                                        <p:tav tm="100000">
                                          <p:val>
                                            <p:strVal val="#ppt_w"/>
                                          </p:val>
                                        </p:tav>
                                      </p:tavLst>
                                    </p:anim>
                                    <p:anim calcmode="lin" valueType="num">
                                      <p:cBhvr>
                                        <p:cTn id="478" dur="250" fill="hold"/>
                                        <p:tgtEl>
                                          <p:spTgt spid="279"/>
                                        </p:tgtEl>
                                        <p:attrNameLst>
                                          <p:attrName>ppt_h</p:attrName>
                                        </p:attrNameLst>
                                      </p:cBhvr>
                                      <p:tavLst>
                                        <p:tav tm="0">
                                          <p:val>
                                            <p:fltVal val="0"/>
                                          </p:val>
                                        </p:tav>
                                        <p:tav tm="100000">
                                          <p:val>
                                            <p:strVal val="#ppt_h"/>
                                          </p:val>
                                        </p:tav>
                                      </p:tavLst>
                                    </p:anim>
                                    <p:animEffect transition="in" filter="fade">
                                      <p:cBhvr>
                                        <p:cTn id="479" dur="250"/>
                                        <p:tgtEl>
                                          <p:spTgt spid="279"/>
                                        </p:tgtEl>
                                      </p:cBhvr>
                                    </p:animEffect>
                                  </p:childTnLst>
                                </p:cTn>
                              </p:par>
                              <p:par>
                                <p:cTn id="480" presetID="53" presetClass="entr" presetSubtype="16" fill="hold" grpId="0" nodeType="withEffect">
                                  <p:stCondLst>
                                    <p:cond delay="750"/>
                                  </p:stCondLst>
                                  <p:childTnLst>
                                    <p:set>
                                      <p:cBhvr>
                                        <p:cTn id="481" dur="1" fill="hold">
                                          <p:stCondLst>
                                            <p:cond delay="0"/>
                                          </p:stCondLst>
                                        </p:cTn>
                                        <p:tgtEl>
                                          <p:spTgt spid="280"/>
                                        </p:tgtEl>
                                        <p:attrNameLst>
                                          <p:attrName>style.visibility</p:attrName>
                                        </p:attrNameLst>
                                      </p:cBhvr>
                                      <p:to>
                                        <p:strVal val="visible"/>
                                      </p:to>
                                    </p:set>
                                    <p:anim calcmode="lin" valueType="num">
                                      <p:cBhvr>
                                        <p:cTn id="482" dur="250" fill="hold"/>
                                        <p:tgtEl>
                                          <p:spTgt spid="280"/>
                                        </p:tgtEl>
                                        <p:attrNameLst>
                                          <p:attrName>ppt_w</p:attrName>
                                        </p:attrNameLst>
                                      </p:cBhvr>
                                      <p:tavLst>
                                        <p:tav tm="0">
                                          <p:val>
                                            <p:fltVal val="0"/>
                                          </p:val>
                                        </p:tav>
                                        <p:tav tm="100000">
                                          <p:val>
                                            <p:strVal val="#ppt_w"/>
                                          </p:val>
                                        </p:tav>
                                      </p:tavLst>
                                    </p:anim>
                                    <p:anim calcmode="lin" valueType="num">
                                      <p:cBhvr>
                                        <p:cTn id="483" dur="250" fill="hold"/>
                                        <p:tgtEl>
                                          <p:spTgt spid="280"/>
                                        </p:tgtEl>
                                        <p:attrNameLst>
                                          <p:attrName>ppt_h</p:attrName>
                                        </p:attrNameLst>
                                      </p:cBhvr>
                                      <p:tavLst>
                                        <p:tav tm="0">
                                          <p:val>
                                            <p:fltVal val="0"/>
                                          </p:val>
                                        </p:tav>
                                        <p:tav tm="100000">
                                          <p:val>
                                            <p:strVal val="#ppt_h"/>
                                          </p:val>
                                        </p:tav>
                                      </p:tavLst>
                                    </p:anim>
                                    <p:animEffect transition="in" filter="fade">
                                      <p:cBhvr>
                                        <p:cTn id="484" dur="250"/>
                                        <p:tgtEl>
                                          <p:spTgt spid="280"/>
                                        </p:tgtEl>
                                      </p:cBhvr>
                                    </p:animEffect>
                                  </p:childTnLst>
                                </p:cTn>
                              </p:par>
                              <p:par>
                                <p:cTn id="485" presetID="53" presetClass="entr" presetSubtype="16" fill="hold" grpId="0" nodeType="withEffect">
                                  <p:stCondLst>
                                    <p:cond delay="750"/>
                                  </p:stCondLst>
                                  <p:childTnLst>
                                    <p:set>
                                      <p:cBhvr>
                                        <p:cTn id="486" dur="1" fill="hold">
                                          <p:stCondLst>
                                            <p:cond delay="0"/>
                                          </p:stCondLst>
                                        </p:cTn>
                                        <p:tgtEl>
                                          <p:spTgt spid="287"/>
                                        </p:tgtEl>
                                        <p:attrNameLst>
                                          <p:attrName>style.visibility</p:attrName>
                                        </p:attrNameLst>
                                      </p:cBhvr>
                                      <p:to>
                                        <p:strVal val="visible"/>
                                      </p:to>
                                    </p:set>
                                    <p:anim calcmode="lin" valueType="num">
                                      <p:cBhvr>
                                        <p:cTn id="487" dur="250" fill="hold"/>
                                        <p:tgtEl>
                                          <p:spTgt spid="287"/>
                                        </p:tgtEl>
                                        <p:attrNameLst>
                                          <p:attrName>ppt_w</p:attrName>
                                        </p:attrNameLst>
                                      </p:cBhvr>
                                      <p:tavLst>
                                        <p:tav tm="0">
                                          <p:val>
                                            <p:fltVal val="0"/>
                                          </p:val>
                                        </p:tav>
                                        <p:tav tm="100000">
                                          <p:val>
                                            <p:strVal val="#ppt_w"/>
                                          </p:val>
                                        </p:tav>
                                      </p:tavLst>
                                    </p:anim>
                                    <p:anim calcmode="lin" valueType="num">
                                      <p:cBhvr>
                                        <p:cTn id="488" dur="250" fill="hold"/>
                                        <p:tgtEl>
                                          <p:spTgt spid="287"/>
                                        </p:tgtEl>
                                        <p:attrNameLst>
                                          <p:attrName>ppt_h</p:attrName>
                                        </p:attrNameLst>
                                      </p:cBhvr>
                                      <p:tavLst>
                                        <p:tav tm="0">
                                          <p:val>
                                            <p:fltVal val="0"/>
                                          </p:val>
                                        </p:tav>
                                        <p:tav tm="100000">
                                          <p:val>
                                            <p:strVal val="#ppt_h"/>
                                          </p:val>
                                        </p:tav>
                                      </p:tavLst>
                                    </p:anim>
                                    <p:animEffect transition="in" filter="fade">
                                      <p:cBhvr>
                                        <p:cTn id="489" dur="250"/>
                                        <p:tgtEl>
                                          <p:spTgt spid="287"/>
                                        </p:tgtEl>
                                      </p:cBhvr>
                                    </p:animEffect>
                                  </p:childTnLst>
                                </p:cTn>
                              </p:par>
                              <p:par>
                                <p:cTn id="490" presetID="53" presetClass="entr" presetSubtype="16" fill="hold" grpId="0" nodeType="withEffect">
                                  <p:stCondLst>
                                    <p:cond delay="1750"/>
                                  </p:stCondLst>
                                  <p:childTnLst>
                                    <p:set>
                                      <p:cBhvr>
                                        <p:cTn id="491" dur="1" fill="hold">
                                          <p:stCondLst>
                                            <p:cond delay="0"/>
                                          </p:stCondLst>
                                        </p:cTn>
                                        <p:tgtEl>
                                          <p:spTgt spid="288"/>
                                        </p:tgtEl>
                                        <p:attrNameLst>
                                          <p:attrName>style.visibility</p:attrName>
                                        </p:attrNameLst>
                                      </p:cBhvr>
                                      <p:to>
                                        <p:strVal val="visible"/>
                                      </p:to>
                                    </p:set>
                                    <p:anim calcmode="lin" valueType="num">
                                      <p:cBhvr>
                                        <p:cTn id="492" dur="250" fill="hold"/>
                                        <p:tgtEl>
                                          <p:spTgt spid="288"/>
                                        </p:tgtEl>
                                        <p:attrNameLst>
                                          <p:attrName>ppt_w</p:attrName>
                                        </p:attrNameLst>
                                      </p:cBhvr>
                                      <p:tavLst>
                                        <p:tav tm="0">
                                          <p:val>
                                            <p:fltVal val="0"/>
                                          </p:val>
                                        </p:tav>
                                        <p:tav tm="100000">
                                          <p:val>
                                            <p:strVal val="#ppt_w"/>
                                          </p:val>
                                        </p:tav>
                                      </p:tavLst>
                                    </p:anim>
                                    <p:anim calcmode="lin" valueType="num">
                                      <p:cBhvr>
                                        <p:cTn id="493" dur="250" fill="hold"/>
                                        <p:tgtEl>
                                          <p:spTgt spid="288"/>
                                        </p:tgtEl>
                                        <p:attrNameLst>
                                          <p:attrName>ppt_h</p:attrName>
                                        </p:attrNameLst>
                                      </p:cBhvr>
                                      <p:tavLst>
                                        <p:tav tm="0">
                                          <p:val>
                                            <p:fltVal val="0"/>
                                          </p:val>
                                        </p:tav>
                                        <p:tav tm="100000">
                                          <p:val>
                                            <p:strVal val="#ppt_h"/>
                                          </p:val>
                                        </p:tav>
                                      </p:tavLst>
                                    </p:anim>
                                    <p:animEffect transition="in" filter="fade">
                                      <p:cBhvr>
                                        <p:cTn id="494" dur="250"/>
                                        <p:tgtEl>
                                          <p:spTgt spid="288"/>
                                        </p:tgtEl>
                                      </p:cBhvr>
                                    </p:animEffect>
                                  </p:childTnLst>
                                </p:cTn>
                              </p:par>
                              <p:par>
                                <p:cTn id="495" presetID="53" presetClass="entr" presetSubtype="16" fill="hold" grpId="0" nodeType="withEffect">
                                  <p:stCondLst>
                                    <p:cond delay="0"/>
                                  </p:stCondLst>
                                  <p:childTnLst>
                                    <p:set>
                                      <p:cBhvr>
                                        <p:cTn id="496" dur="1" fill="hold">
                                          <p:stCondLst>
                                            <p:cond delay="0"/>
                                          </p:stCondLst>
                                        </p:cTn>
                                        <p:tgtEl>
                                          <p:spTgt spid="289"/>
                                        </p:tgtEl>
                                        <p:attrNameLst>
                                          <p:attrName>style.visibility</p:attrName>
                                        </p:attrNameLst>
                                      </p:cBhvr>
                                      <p:to>
                                        <p:strVal val="visible"/>
                                      </p:to>
                                    </p:set>
                                    <p:anim calcmode="lin" valueType="num">
                                      <p:cBhvr>
                                        <p:cTn id="497" dur="250" fill="hold"/>
                                        <p:tgtEl>
                                          <p:spTgt spid="289"/>
                                        </p:tgtEl>
                                        <p:attrNameLst>
                                          <p:attrName>ppt_w</p:attrName>
                                        </p:attrNameLst>
                                      </p:cBhvr>
                                      <p:tavLst>
                                        <p:tav tm="0">
                                          <p:val>
                                            <p:fltVal val="0"/>
                                          </p:val>
                                        </p:tav>
                                        <p:tav tm="100000">
                                          <p:val>
                                            <p:strVal val="#ppt_w"/>
                                          </p:val>
                                        </p:tav>
                                      </p:tavLst>
                                    </p:anim>
                                    <p:anim calcmode="lin" valueType="num">
                                      <p:cBhvr>
                                        <p:cTn id="498" dur="250" fill="hold"/>
                                        <p:tgtEl>
                                          <p:spTgt spid="289"/>
                                        </p:tgtEl>
                                        <p:attrNameLst>
                                          <p:attrName>ppt_h</p:attrName>
                                        </p:attrNameLst>
                                      </p:cBhvr>
                                      <p:tavLst>
                                        <p:tav tm="0">
                                          <p:val>
                                            <p:fltVal val="0"/>
                                          </p:val>
                                        </p:tav>
                                        <p:tav tm="100000">
                                          <p:val>
                                            <p:strVal val="#ppt_h"/>
                                          </p:val>
                                        </p:tav>
                                      </p:tavLst>
                                    </p:anim>
                                    <p:animEffect transition="in" filter="fade">
                                      <p:cBhvr>
                                        <p:cTn id="499" dur="250"/>
                                        <p:tgtEl>
                                          <p:spTgt spid="289"/>
                                        </p:tgtEl>
                                      </p:cBhvr>
                                    </p:animEffect>
                                  </p:childTnLst>
                                </p:cTn>
                              </p:par>
                              <p:par>
                                <p:cTn id="500" presetID="53" presetClass="entr" presetSubtype="16" fill="hold" grpId="0" nodeType="withEffect">
                                  <p:stCondLst>
                                    <p:cond delay="2500"/>
                                  </p:stCondLst>
                                  <p:childTnLst>
                                    <p:set>
                                      <p:cBhvr>
                                        <p:cTn id="501" dur="1" fill="hold">
                                          <p:stCondLst>
                                            <p:cond delay="0"/>
                                          </p:stCondLst>
                                        </p:cTn>
                                        <p:tgtEl>
                                          <p:spTgt spid="293"/>
                                        </p:tgtEl>
                                        <p:attrNameLst>
                                          <p:attrName>style.visibility</p:attrName>
                                        </p:attrNameLst>
                                      </p:cBhvr>
                                      <p:to>
                                        <p:strVal val="visible"/>
                                      </p:to>
                                    </p:set>
                                    <p:anim calcmode="lin" valueType="num">
                                      <p:cBhvr>
                                        <p:cTn id="502" dur="250" fill="hold"/>
                                        <p:tgtEl>
                                          <p:spTgt spid="293"/>
                                        </p:tgtEl>
                                        <p:attrNameLst>
                                          <p:attrName>ppt_w</p:attrName>
                                        </p:attrNameLst>
                                      </p:cBhvr>
                                      <p:tavLst>
                                        <p:tav tm="0">
                                          <p:val>
                                            <p:fltVal val="0"/>
                                          </p:val>
                                        </p:tav>
                                        <p:tav tm="100000">
                                          <p:val>
                                            <p:strVal val="#ppt_w"/>
                                          </p:val>
                                        </p:tav>
                                      </p:tavLst>
                                    </p:anim>
                                    <p:anim calcmode="lin" valueType="num">
                                      <p:cBhvr>
                                        <p:cTn id="503" dur="250" fill="hold"/>
                                        <p:tgtEl>
                                          <p:spTgt spid="293"/>
                                        </p:tgtEl>
                                        <p:attrNameLst>
                                          <p:attrName>ppt_h</p:attrName>
                                        </p:attrNameLst>
                                      </p:cBhvr>
                                      <p:tavLst>
                                        <p:tav tm="0">
                                          <p:val>
                                            <p:fltVal val="0"/>
                                          </p:val>
                                        </p:tav>
                                        <p:tav tm="100000">
                                          <p:val>
                                            <p:strVal val="#ppt_h"/>
                                          </p:val>
                                        </p:tav>
                                      </p:tavLst>
                                    </p:anim>
                                    <p:animEffect transition="in" filter="fade">
                                      <p:cBhvr>
                                        <p:cTn id="504" dur="250"/>
                                        <p:tgtEl>
                                          <p:spTgt spid="293"/>
                                        </p:tgtEl>
                                      </p:cBhvr>
                                    </p:animEffect>
                                  </p:childTnLst>
                                </p:cTn>
                              </p:par>
                              <p:par>
                                <p:cTn id="505" presetID="53" presetClass="entr" presetSubtype="16" fill="hold" grpId="0" nodeType="withEffect">
                                  <p:stCondLst>
                                    <p:cond delay="1250"/>
                                  </p:stCondLst>
                                  <p:childTnLst>
                                    <p:set>
                                      <p:cBhvr>
                                        <p:cTn id="506" dur="1" fill="hold">
                                          <p:stCondLst>
                                            <p:cond delay="0"/>
                                          </p:stCondLst>
                                        </p:cTn>
                                        <p:tgtEl>
                                          <p:spTgt spid="294"/>
                                        </p:tgtEl>
                                        <p:attrNameLst>
                                          <p:attrName>style.visibility</p:attrName>
                                        </p:attrNameLst>
                                      </p:cBhvr>
                                      <p:to>
                                        <p:strVal val="visible"/>
                                      </p:to>
                                    </p:set>
                                    <p:anim calcmode="lin" valueType="num">
                                      <p:cBhvr>
                                        <p:cTn id="507" dur="250" fill="hold"/>
                                        <p:tgtEl>
                                          <p:spTgt spid="294"/>
                                        </p:tgtEl>
                                        <p:attrNameLst>
                                          <p:attrName>ppt_w</p:attrName>
                                        </p:attrNameLst>
                                      </p:cBhvr>
                                      <p:tavLst>
                                        <p:tav tm="0">
                                          <p:val>
                                            <p:fltVal val="0"/>
                                          </p:val>
                                        </p:tav>
                                        <p:tav tm="100000">
                                          <p:val>
                                            <p:strVal val="#ppt_w"/>
                                          </p:val>
                                        </p:tav>
                                      </p:tavLst>
                                    </p:anim>
                                    <p:anim calcmode="lin" valueType="num">
                                      <p:cBhvr>
                                        <p:cTn id="508" dur="250" fill="hold"/>
                                        <p:tgtEl>
                                          <p:spTgt spid="294"/>
                                        </p:tgtEl>
                                        <p:attrNameLst>
                                          <p:attrName>ppt_h</p:attrName>
                                        </p:attrNameLst>
                                      </p:cBhvr>
                                      <p:tavLst>
                                        <p:tav tm="0">
                                          <p:val>
                                            <p:fltVal val="0"/>
                                          </p:val>
                                        </p:tav>
                                        <p:tav tm="100000">
                                          <p:val>
                                            <p:strVal val="#ppt_h"/>
                                          </p:val>
                                        </p:tav>
                                      </p:tavLst>
                                    </p:anim>
                                    <p:animEffect transition="in" filter="fade">
                                      <p:cBhvr>
                                        <p:cTn id="509" dur="250"/>
                                        <p:tgtEl>
                                          <p:spTgt spid="294"/>
                                        </p:tgtEl>
                                      </p:cBhvr>
                                    </p:animEffect>
                                  </p:childTnLst>
                                </p:cTn>
                              </p:par>
                              <p:par>
                                <p:cTn id="510" presetID="53" presetClass="entr" presetSubtype="16" fill="hold" grpId="0" nodeType="withEffect">
                                  <p:stCondLst>
                                    <p:cond delay="500"/>
                                  </p:stCondLst>
                                  <p:childTnLst>
                                    <p:set>
                                      <p:cBhvr>
                                        <p:cTn id="511" dur="1" fill="hold">
                                          <p:stCondLst>
                                            <p:cond delay="0"/>
                                          </p:stCondLst>
                                        </p:cTn>
                                        <p:tgtEl>
                                          <p:spTgt spid="295"/>
                                        </p:tgtEl>
                                        <p:attrNameLst>
                                          <p:attrName>style.visibility</p:attrName>
                                        </p:attrNameLst>
                                      </p:cBhvr>
                                      <p:to>
                                        <p:strVal val="visible"/>
                                      </p:to>
                                    </p:set>
                                    <p:anim calcmode="lin" valueType="num">
                                      <p:cBhvr>
                                        <p:cTn id="512" dur="250" fill="hold"/>
                                        <p:tgtEl>
                                          <p:spTgt spid="295"/>
                                        </p:tgtEl>
                                        <p:attrNameLst>
                                          <p:attrName>ppt_w</p:attrName>
                                        </p:attrNameLst>
                                      </p:cBhvr>
                                      <p:tavLst>
                                        <p:tav tm="0">
                                          <p:val>
                                            <p:fltVal val="0"/>
                                          </p:val>
                                        </p:tav>
                                        <p:tav tm="100000">
                                          <p:val>
                                            <p:strVal val="#ppt_w"/>
                                          </p:val>
                                        </p:tav>
                                      </p:tavLst>
                                    </p:anim>
                                    <p:anim calcmode="lin" valueType="num">
                                      <p:cBhvr>
                                        <p:cTn id="513" dur="250" fill="hold"/>
                                        <p:tgtEl>
                                          <p:spTgt spid="295"/>
                                        </p:tgtEl>
                                        <p:attrNameLst>
                                          <p:attrName>ppt_h</p:attrName>
                                        </p:attrNameLst>
                                      </p:cBhvr>
                                      <p:tavLst>
                                        <p:tav tm="0">
                                          <p:val>
                                            <p:fltVal val="0"/>
                                          </p:val>
                                        </p:tav>
                                        <p:tav tm="100000">
                                          <p:val>
                                            <p:strVal val="#ppt_h"/>
                                          </p:val>
                                        </p:tav>
                                      </p:tavLst>
                                    </p:anim>
                                    <p:animEffect transition="in" filter="fade">
                                      <p:cBhvr>
                                        <p:cTn id="514" dur="250"/>
                                        <p:tgtEl>
                                          <p:spTgt spid="295"/>
                                        </p:tgtEl>
                                      </p:cBhvr>
                                    </p:animEffect>
                                  </p:childTnLst>
                                </p:cTn>
                              </p:par>
                              <p:par>
                                <p:cTn id="515" presetID="53" presetClass="entr" presetSubtype="16" fill="hold" grpId="0" nodeType="withEffect">
                                  <p:stCondLst>
                                    <p:cond delay="1250"/>
                                  </p:stCondLst>
                                  <p:childTnLst>
                                    <p:set>
                                      <p:cBhvr>
                                        <p:cTn id="516" dur="1" fill="hold">
                                          <p:stCondLst>
                                            <p:cond delay="0"/>
                                          </p:stCondLst>
                                        </p:cTn>
                                        <p:tgtEl>
                                          <p:spTgt spid="296"/>
                                        </p:tgtEl>
                                        <p:attrNameLst>
                                          <p:attrName>style.visibility</p:attrName>
                                        </p:attrNameLst>
                                      </p:cBhvr>
                                      <p:to>
                                        <p:strVal val="visible"/>
                                      </p:to>
                                    </p:set>
                                    <p:anim calcmode="lin" valueType="num">
                                      <p:cBhvr>
                                        <p:cTn id="517" dur="250" fill="hold"/>
                                        <p:tgtEl>
                                          <p:spTgt spid="296"/>
                                        </p:tgtEl>
                                        <p:attrNameLst>
                                          <p:attrName>ppt_w</p:attrName>
                                        </p:attrNameLst>
                                      </p:cBhvr>
                                      <p:tavLst>
                                        <p:tav tm="0">
                                          <p:val>
                                            <p:fltVal val="0"/>
                                          </p:val>
                                        </p:tav>
                                        <p:tav tm="100000">
                                          <p:val>
                                            <p:strVal val="#ppt_w"/>
                                          </p:val>
                                        </p:tav>
                                      </p:tavLst>
                                    </p:anim>
                                    <p:anim calcmode="lin" valueType="num">
                                      <p:cBhvr>
                                        <p:cTn id="518" dur="250" fill="hold"/>
                                        <p:tgtEl>
                                          <p:spTgt spid="296"/>
                                        </p:tgtEl>
                                        <p:attrNameLst>
                                          <p:attrName>ppt_h</p:attrName>
                                        </p:attrNameLst>
                                      </p:cBhvr>
                                      <p:tavLst>
                                        <p:tav tm="0">
                                          <p:val>
                                            <p:fltVal val="0"/>
                                          </p:val>
                                        </p:tav>
                                        <p:tav tm="100000">
                                          <p:val>
                                            <p:strVal val="#ppt_h"/>
                                          </p:val>
                                        </p:tav>
                                      </p:tavLst>
                                    </p:anim>
                                    <p:animEffect transition="in" filter="fade">
                                      <p:cBhvr>
                                        <p:cTn id="519" dur="250"/>
                                        <p:tgtEl>
                                          <p:spTgt spid="296"/>
                                        </p:tgtEl>
                                      </p:cBhvr>
                                    </p:animEffect>
                                  </p:childTnLst>
                                </p:cTn>
                              </p:par>
                              <p:par>
                                <p:cTn id="520" presetID="53" presetClass="entr" presetSubtype="16" fill="hold" grpId="0" nodeType="withEffect">
                                  <p:stCondLst>
                                    <p:cond delay="1500"/>
                                  </p:stCondLst>
                                  <p:childTnLst>
                                    <p:set>
                                      <p:cBhvr>
                                        <p:cTn id="521" dur="1" fill="hold">
                                          <p:stCondLst>
                                            <p:cond delay="0"/>
                                          </p:stCondLst>
                                        </p:cTn>
                                        <p:tgtEl>
                                          <p:spTgt spid="297"/>
                                        </p:tgtEl>
                                        <p:attrNameLst>
                                          <p:attrName>style.visibility</p:attrName>
                                        </p:attrNameLst>
                                      </p:cBhvr>
                                      <p:to>
                                        <p:strVal val="visible"/>
                                      </p:to>
                                    </p:set>
                                    <p:anim calcmode="lin" valueType="num">
                                      <p:cBhvr>
                                        <p:cTn id="522" dur="250" fill="hold"/>
                                        <p:tgtEl>
                                          <p:spTgt spid="297"/>
                                        </p:tgtEl>
                                        <p:attrNameLst>
                                          <p:attrName>ppt_w</p:attrName>
                                        </p:attrNameLst>
                                      </p:cBhvr>
                                      <p:tavLst>
                                        <p:tav tm="0">
                                          <p:val>
                                            <p:fltVal val="0"/>
                                          </p:val>
                                        </p:tav>
                                        <p:tav tm="100000">
                                          <p:val>
                                            <p:strVal val="#ppt_w"/>
                                          </p:val>
                                        </p:tav>
                                      </p:tavLst>
                                    </p:anim>
                                    <p:anim calcmode="lin" valueType="num">
                                      <p:cBhvr>
                                        <p:cTn id="523" dur="250" fill="hold"/>
                                        <p:tgtEl>
                                          <p:spTgt spid="297"/>
                                        </p:tgtEl>
                                        <p:attrNameLst>
                                          <p:attrName>ppt_h</p:attrName>
                                        </p:attrNameLst>
                                      </p:cBhvr>
                                      <p:tavLst>
                                        <p:tav tm="0">
                                          <p:val>
                                            <p:fltVal val="0"/>
                                          </p:val>
                                        </p:tav>
                                        <p:tav tm="100000">
                                          <p:val>
                                            <p:strVal val="#ppt_h"/>
                                          </p:val>
                                        </p:tav>
                                      </p:tavLst>
                                    </p:anim>
                                    <p:animEffect transition="in" filter="fade">
                                      <p:cBhvr>
                                        <p:cTn id="524" dur="250"/>
                                        <p:tgtEl>
                                          <p:spTgt spid="297"/>
                                        </p:tgtEl>
                                      </p:cBhvr>
                                    </p:animEffect>
                                  </p:childTnLst>
                                </p:cTn>
                              </p:par>
                              <p:par>
                                <p:cTn id="525" presetID="53" presetClass="entr" presetSubtype="16" fill="hold" grpId="0" nodeType="withEffect">
                                  <p:stCondLst>
                                    <p:cond delay="0"/>
                                  </p:stCondLst>
                                  <p:childTnLst>
                                    <p:set>
                                      <p:cBhvr>
                                        <p:cTn id="526" dur="1" fill="hold">
                                          <p:stCondLst>
                                            <p:cond delay="0"/>
                                          </p:stCondLst>
                                        </p:cTn>
                                        <p:tgtEl>
                                          <p:spTgt spid="298"/>
                                        </p:tgtEl>
                                        <p:attrNameLst>
                                          <p:attrName>style.visibility</p:attrName>
                                        </p:attrNameLst>
                                      </p:cBhvr>
                                      <p:to>
                                        <p:strVal val="visible"/>
                                      </p:to>
                                    </p:set>
                                    <p:anim calcmode="lin" valueType="num">
                                      <p:cBhvr>
                                        <p:cTn id="527" dur="250" fill="hold"/>
                                        <p:tgtEl>
                                          <p:spTgt spid="298"/>
                                        </p:tgtEl>
                                        <p:attrNameLst>
                                          <p:attrName>ppt_w</p:attrName>
                                        </p:attrNameLst>
                                      </p:cBhvr>
                                      <p:tavLst>
                                        <p:tav tm="0">
                                          <p:val>
                                            <p:fltVal val="0"/>
                                          </p:val>
                                        </p:tav>
                                        <p:tav tm="100000">
                                          <p:val>
                                            <p:strVal val="#ppt_w"/>
                                          </p:val>
                                        </p:tav>
                                      </p:tavLst>
                                    </p:anim>
                                    <p:anim calcmode="lin" valueType="num">
                                      <p:cBhvr>
                                        <p:cTn id="528" dur="250" fill="hold"/>
                                        <p:tgtEl>
                                          <p:spTgt spid="298"/>
                                        </p:tgtEl>
                                        <p:attrNameLst>
                                          <p:attrName>ppt_h</p:attrName>
                                        </p:attrNameLst>
                                      </p:cBhvr>
                                      <p:tavLst>
                                        <p:tav tm="0">
                                          <p:val>
                                            <p:fltVal val="0"/>
                                          </p:val>
                                        </p:tav>
                                        <p:tav tm="100000">
                                          <p:val>
                                            <p:strVal val="#ppt_h"/>
                                          </p:val>
                                        </p:tav>
                                      </p:tavLst>
                                    </p:anim>
                                    <p:animEffect transition="in" filter="fade">
                                      <p:cBhvr>
                                        <p:cTn id="529" dur="250"/>
                                        <p:tgtEl>
                                          <p:spTgt spid="298"/>
                                        </p:tgtEl>
                                      </p:cBhvr>
                                    </p:animEffect>
                                  </p:childTnLst>
                                </p:cTn>
                              </p:par>
                              <p:par>
                                <p:cTn id="530" presetID="53" presetClass="entr" presetSubtype="16" fill="hold" grpId="0" nodeType="withEffect">
                                  <p:stCondLst>
                                    <p:cond delay="2000"/>
                                  </p:stCondLst>
                                  <p:childTnLst>
                                    <p:set>
                                      <p:cBhvr>
                                        <p:cTn id="531" dur="1" fill="hold">
                                          <p:stCondLst>
                                            <p:cond delay="0"/>
                                          </p:stCondLst>
                                        </p:cTn>
                                        <p:tgtEl>
                                          <p:spTgt spid="300"/>
                                        </p:tgtEl>
                                        <p:attrNameLst>
                                          <p:attrName>style.visibility</p:attrName>
                                        </p:attrNameLst>
                                      </p:cBhvr>
                                      <p:to>
                                        <p:strVal val="visible"/>
                                      </p:to>
                                    </p:set>
                                    <p:anim calcmode="lin" valueType="num">
                                      <p:cBhvr>
                                        <p:cTn id="532" dur="250" fill="hold"/>
                                        <p:tgtEl>
                                          <p:spTgt spid="300"/>
                                        </p:tgtEl>
                                        <p:attrNameLst>
                                          <p:attrName>ppt_w</p:attrName>
                                        </p:attrNameLst>
                                      </p:cBhvr>
                                      <p:tavLst>
                                        <p:tav tm="0">
                                          <p:val>
                                            <p:fltVal val="0"/>
                                          </p:val>
                                        </p:tav>
                                        <p:tav tm="100000">
                                          <p:val>
                                            <p:strVal val="#ppt_w"/>
                                          </p:val>
                                        </p:tav>
                                      </p:tavLst>
                                    </p:anim>
                                    <p:anim calcmode="lin" valueType="num">
                                      <p:cBhvr>
                                        <p:cTn id="533" dur="250" fill="hold"/>
                                        <p:tgtEl>
                                          <p:spTgt spid="300"/>
                                        </p:tgtEl>
                                        <p:attrNameLst>
                                          <p:attrName>ppt_h</p:attrName>
                                        </p:attrNameLst>
                                      </p:cBhvr>
                                      <p:tavLst>
                                        <p:tav tm="0">
                                          <p:val>
                                            <p:fltVal val="0"/>
                                          </p:val>
                                        </p:tav>
                                        <p:tav tm="100000">
                                          <p:val>
                                            <p:strVal val="#ppt_h"/>
                                          </p:val>
                                        </p:tav>
                                      </p:tavLst>
                                    </p:anim>
                                    <p:animEffect transition="in" filter="fade">
                                      <p:cBhvr>
                                        <p:cTn id="534" dur="250"/>
                                        <p:tgtEl>
                                          <p:spTgt spid="300"/>
                                        </p:tgtEl>
                                      </p:cBhvr>
                                    </p:animEffect>
                                  </p:childTnLst>
                                </p:cTn>
                              </p:par>
                              <p:par>
                                <p:cTn id="535" presetID="53" presetClass="entr" presetSubtype="16" fill="hold" grpId="0" nodeType="withEffect">
                                  <p:stCondLst>
                                    <p:cond delay="1750"/>
                                  </p:stCondLst>
                                  <p:childTnLst>
                                    <p:set>
                                      <p:cBhvr>
                                        <p:cTn id="536" dur="1" fill="hold">
                                          <p:stCondLst>
                                            <p:cond delay="0"/>
                                          </p:stCondLst>
                                        </p:cTn>
                                        <p:tgtEl>
                                          <p:spTgt spid="301"/>
                                        </p:tgtEl>
                                        <p:attrNameLst>
                                          <p:attrName>style.visibility</p:attrName>
                                        </p:attrNameLst>
                                      </p:cBhvr>
                                      <p:to>
                                        <p:strVal val="visible"/>
                                      </p:to>
                                    </p:set>
                                    <p:anim calcmode="lin" valueType="num">
                                      <p:cBhvr>
                                        <p:cTn id="537" dur="250" fill="hold"/>
                                        <p:tgtEl>
                                          <p:spTgt spid="301"/>
                                        </p:tgtEl>
                                        <p:attrNameLst>
                                          <p:attrName>ppt_w</p:attrName>
                                        </p:attrNameLst>
                                      </p:cBhvr>
                                      <p:tavLst>
                                        <p:tav tm="0">
                                          <p:val>
                                            <p:fltVal val="0"/>
                                          </p:val>
                                        </p:tav>
                                        <p:tav tm="100000">
                                          <p:val>
                                            <p:strVal val="#ppt_w"/>
                                          </p:val>
                                        </p:tav>
                                      </p:tavLst>
                                    </p:anim>
                                    <p:anim calcmode="lin" valueType="num">
                                      <p:cBhvr>
                                        <p:cTn id="538" dur="250" fill="hold"/>
                                        <p:tgtEl>
                                          <p:spTgt spid="301"/>
                                        </p:tgtEl>
                                        <p:attrNameLst>
                                          <p:attrName>ppt_h</p:attrName>
                                        </p:attrNameLst>
                                      </p:cBhvr>
                                      <p:tavLst>
                                        <p:tav tm="0">
                                          <p:val>
                                            <p:fltVal val="0"/>
                                          </p:val>
                                        </p:tav>
                                        <p:tav tm="100000">
                                          <p:val>
                                            <p:strVal val="#ppt_h"/>
                                          </p:val>
                                        </p:tav>
                                      </p:tavLst>
                                    </p:anim>
                                    <p:animEffect transition="in" filter="fade">
                                      <p:cBhvr>
                                        <p:cTn id="539" dur="250"/>
                                        <p:tgtEl>
                                          <p:spTgt spid="301"/>
                                        </p:tgtEl>
                                      </p:cBhvr>
                                    </p:animEffect>
                                  </p:childTnLst>
                                </p:cTn>
                              </p:par>
                              <p:par>
                                <p:cTn id="540" presetID="53" presetClass="entr" presetSubtype="16" fill="hold" grpId="0" nodeType="withEffect">
                                  <p:stCondLst>
                                    <p:cond delay="500"/>
                                  </p:stCondLst>
                                  <p:childTnLst>
                                    <p:set>
                                      <p:cBhvr>
                                        <p:cTn id="541" dur="1" fill="hold">
                                          <p:stCondLst>
                                            <p:cond delay="0"/>
                                          </p:stCondLst>
                                        </p:cTn>
                                        <p:tgtEl>
                                          <p:spTgt spid="302"/>
                                        </p:tgtEl>
                                        <p:attrNameLst>
                                          <p:attrName>style.visibility</p:attrName>
                                        </p:attrNameLst>
                                      </p:cBhvr>
                                      <p:to>
                                        <p:strVal val="visible"/>
                                      </p:to>
                                    </p:set>
                                    <p:anim calcmode="lin" valueType="num">
                                      <p:cBhvr>
                                        <p:cTn id="542" dur="250" fill="hold"/>
                                        <p:tgtEl>
                                          <p:spTgt spid="302"/>
                                        </p:tgtEl>
                                        <p:attrNameLst>
                                          <p:attrName>ppt_w</p:attrName>
                                        </p:attrNameLst>
                                      </p:cBhvr>
                                      <p:tavLst>
                                        <p:tav tm="0">
                                          <p:val>
                                            <p:fltVal val="0"/>
                                          </p:val>
                                        </p:tav>
                                        <p:tav tm="100000">
                                          <p:val>
                                            <p:strVal val="#ppt_w"/>
                                          </p:val>
                                        </p:tav>
                                      </p:tavLst>
                                    </p:anim>
                                    <p:anim calcmode="lin" valueType="num">
                                      <p:cBhvr>
                                        <p:cTn id="543" dur="250" fill="hold"/>
                                        <p:tgtEl>
                                          <p:spTgt spid="302"/>
                                        </p:tgtEl>
                                        <p:attrNameLst>
                                          <p:attrName>ppt_h</p:attrName>
                                        </p:attrNameLst>
                                      </p:cBhvr>
                                      <p:tavLst>
                                        <p:tav tm="0">
                                          <p:val>
                                            <p:fltVal val="0"/>
                                          </p:val>
                                        </p:tav>
                                        <p:tav tm="100000">
                                          <p:val>
                                            <p:strVal val="#ppt_h"/>
                                          </p:val>
                                        </p:tav>
                                      </p:tavLst>
                                    </p:anim>
                                    <p:animEffect transition="in" filter="fade">
                                      <p:cBhvr>
                                        <p:cTn id="544" dur="250"/>
                                        <p:tgtEl>
                                          <p:spTgt spid="302"/>
                                        </p:tgtEl>
                                      </p:cBhvr>
                                    </p:animEffect>
                                  </p:childTnLst>
                                </p:cTn>
                              </p:par>
                              <p:par>
                                <p:cTn id="545" presetID="53" presetClass="entr" presetSubtype="16" fill="hold" grpId="0" nodeType="withEffect">
                                  <p:stCondLst>
                                    <p:cond delay="2500"/>
                                  </p:stCondLst>
                                  <p:childTnLst>
                                    <p:set>
                                      <p:cBhvr>
                                        <p:cTn id="546" dur="1" fill="hold">
                                          <p:stCondLst>
                                            <p:cond delay="0"/>
                                          </p:stCondLst>
                                        </p:cTn>
                                        <p:tgtEl>
                                          <p:spTgt spid="303"/>
                                        </p:tgtEl>
                                        <p:attrNameLst>
                                          <p:attrName>style.visibility</p:attrName>
                                        </p:attrNameLst>
                                      </p:cBhvr>
                                      <p:to>
                                        <p:strVal val="visible"/>
                                      </p:to>
                                    </p:set>
                                    <p:anim calcmode="lin" valueType="num">
                                      <p:cBhvr>
                                        <p:cTn id="547" dur="250" fill="hold"/>
                                        <p:tgtEl>
                                          <p:spTgt spid="303"/>
                                        </p:tgtEl>
                                        <p:attrNameLst>
                                          <p:attrName>ppt_w</p:attrName>
                                        </p:attrNameLst>
                                      </p:cBhvr>
                                      <p:tavLst>
                                        <p:tav tm="0">
                                          <p:val>
                                            <p:fltVal val="0"/>
                                          </p:val>
                                        </p:tav>
                                        <p:tav tm="100000">
                                          <p:val>
                                            <p:strVal val="#ppt_w"/>
                                          </p:val>
                                        </p:tav>
                                      </p:tavLst>
                                    </p:anim>
                                    <p:anim calcmode="lin" valueType="num">
                                      <p:cBhvr>
                                        <p:cTn id="548" dur="250" fill="hold"/>
                                        <p:tgtEl>
                                          <p:spTgt spid="303"/>
                                        </p:tgtEl>
                                        <p:attrNameLst>
                                          <p:attrName>ppt_h</p:attrName>
                                        </p:attrNameLst>
                                      </p:cBhvr>
                                      <p:tavLst>
                                        <p:tav tm="0">
                                          <p:val>
                                            <p:fltVal val="0"/>
                                          </p:val>
                                        </p:tav>
                                        <p:tav tm="100000">
                                          <p:val>
                                            <p:strVal val="#ppt_h"/>
                                          </p:val>
                                        </p:tav>
                                      </p:tavLst>
                                    </p:anim>
                                    <p:animEffect transition="in" filter="fade">
                                      <p:cBhvr>
                                        <p:cTn id="549" dur="250"/>
                                        <p:tgtEl>
                                          <p:spTgt spid="303"/>
                                        </p:tgtEl>
                                      </p:cBhvr>
                                    </p:animEffect>
                                  </p:childTnLst>
                                </p:cTn>
                              </p:par>
                              <p:par>
                                <p:cTn id="550" presetID="53" presetClass="entr" presetSubtype="16" fill="hold" grpId="0" nodeType="withEffect">
                                  <p:stCondLst>
                                    <p:cond delay="2250"/>
                                  </p:stCondLst>
                                  <p:childTnLst>
                                    <p:set>
                                      <p:cBhvr>
                                        <p:cTn id="551" dur="1" fill="hold">
                                          <p:stCondLst>
                                            <p:cond delay="0"/>
                                          </p:stCondLst>
                                        </p:cTn>
                                        <p:tgtEl>
                                          <p:spTgt spid="304"/>
                                        </p:tgtEl>
                                        <p:attrNameLst>
                                          <p:attrName>style.visibility</p:attrName>
                                        </p:attrNameLst>
                                      </p:cBhvr>
                                      <p:to>
                                        <p:strVal val="visible"/>
                                      </p:to>
                                    </p:set>
                                    <p:anim calcmode="lin" valueType="num">
                                      <p:cBhvr>
                                        <p:cTn id="552" dur="250" fill="hold"/>
                                        <p:tgtEl>
                                          <p:spTgt spid="304"/>
                                        </p:tgtEl>
                                        <p:attrNameLst>
                                          <p:attrName>ppt_w</p:attrName>
                                        </p:attrNameLst>
                                      </p:cBhvr>
                                      <p:tavLst>
                                        <p:tav tm="0">
                                          <p:val>
                                            <p:fltVal val="0"/>
                                          </p:val>
                                        </p:tav>
                                        <p:tav tm="100000">
                                          <p:val>
                                            <p:strVal val="#ppt_w"/>
                                          </p:val>
                                        </p:tav>
                                      </p:tavLst>
                                    </p:anim>
                                    <p:anim calcmode="lin" valueType="num">
                                      <p:cBhvr>
                                        <p:cTn id="553" dur="250" fill="hold"/>
                                        <p:tgtEl>
                                          <p:spTgt spid="304"/>
                                        </p:tgtEl>
                                        <p:attrNameLst>
                                          <p:attrName>ppt_h</p:attrName>
                                        </p:attrNameLst>
                                      </p:cBhvr>
                                      <p:tavLst>
                                        <p:tav tm="0">
                                          <p:val>
                                            <p:fltVal val="0"/>
                                          </p:val>
                                        </p:tav>
                                        <p:tav tm="100000">
                                          <p:val>
                                            <p:strVal val="#ppt_h"/>
                                          </p:val>
                                        </p:tav>
                                      </p:tavLst>
                                    </p:anim>
                                    <p:animEffect transition="in" filter="fade">
                                      <p:cBhvr>
                                        <p:cTn id="554" dur="250"/>
                                        <p:tgtEl>
                                          <p:spTgt spid="304"/>
                                        </p:tgtEl>
                                      </p:cBhvr>
                                    </p:animEffect>
                                  </p:childTnLst>
                                </p:cTn>
                              </p:par>
                              <p:par>
                                <p:cTn id="555" presetID="53" presetClass="entr" presetSubtype="16" fill="hold" grpId="0" nodeType="withEffect">
                                  <p:stCondLst>
                                    <p:cond delay="400"/>
                                  </p:stCondLst>
                                  <p:childTnLst>
                                    <p:set>
                                      <p:cBhvr>
                                        <p:cTn id="556" dur="1" fill="hold">
                                          <p:stCondLst>
                                            <p:cond delay="0"/>
                                          </p:stCondLst>
                                        </p:cTn>
                                        <p:tgtEl>
                                          <p:spTgt spid="305"/>
                                        </p:tgtEl>
                                        <p:attrNameLst>
                                          <p:attrName>style.visibility</p:attrName>
                                        </p:attrNameLst>
                                      </p:cBhvr>
                                      <p:to>
                                        <p:strVal val="visible"/>
                                      </p:to>
                                    </p:set>
                                    <p:anim calcmode="lin" valueType="num">
                                      <p:cBhvr>
                                        <p:cTn id="557" dur="250" fill="hold"/>
                                        <p:tgtEl>
                                          <p:spTgt spid="305"/>
                                        </p:tgtEl>
                                        <p:attrNameLst>
                                          <p:attrName>ppt_w</p:attrName>
                                        </p:attrNameLst>
                                      </p:cBhvr>
                                      <p:tavLst>
                                        <p:tav tm="0">
                                          <p:val>
                                            <p:fltVal val="0"/>
                                          </p:val>
                                        </p:tav>
                                        <p:tav tm="100000">
                                          <p:val>
                                            <p:strVal val="#ppt_w"/>
                                          </p:val>
                                        </p:tav>
                                      </p:tavLst>
                                    </p:anim>
                                    <p:anim calcmode="lin" valueType="num">
                                      <p:cBhvr>
                                        <p:cTn id="558" dur="250" fill="hold"/>
                                        <p:tgtEl>
                                          <p:spTgt spid="305"/>
                                        </p:tgtEl>
                                        <p:attrNameLst>
                                          <p:attrName>ppt_h</p:attrName>
                                        </p:attrNameLst>
                                      </p:cBhvr>
                                      <p:tavLst>
                                        <p:tav tm="0">
                                          <p:val>
                                            <p:fltVal val="0"/>
                                          </p:val>
                                        </p:tav>
                                        <p:tav tm="100000">
                                          <p:val>
                                            <p:strVal val="#ppt_h"/>
                                          </p:val>
                                        </p:tav>
                                      </p:tavLst>
                                    </p:anim>
                                    <p:animEffect transition="in" filter="fade">
                                      <p:cBhvr>
                                        <p:cTn id="559" dur="250"/>
                                        <p:tgtEl>
                                          <p:spTgt spid="305"/>
                                        </p:tgtEl>
                                      </p:cBhvr>
                                    </p:animEffect>
                                  </p:childTnLst>
                                </p:cTn>
                              </p:par>
                              <p:par>
                                <p:cTn id="560" presetID="53" presetClass="entr" presetSubtype="16" fill="hold" grpId="0" nodeType="withEffect">
                                  <p:stCondLst>
                                    <p:cond delay="500"/>
                                  </p:stCondLst>
                                  <p:childTnLst>
                                    <p:set>
                                      <p:cBhvr>
                                        <p:cTn id="561" dur="1" fill="hold">
                                          <p:stCondLst>
                                            <p:cond delay="0"/>
                                          </p:stCondLst>
                                        </p:cTn>
                                        <p:tgtEl>
                                          <p:spTgt spid="311"/>
                                        </p:tgtEl>
                                        <p:attrNameLst>
                                          <p:attrName>style.visibility</p:attrName>
                                        </p:attrNameLst>
                                      </p:cBhvr>
                                      <p:to>
                                        <p:strVal val="visible"/>
                                      </p:to>
                                    </p:set>
                                    <p:anim calcmode="lin" valueType="num">
                                      <p:cBhvr>
                                        <p:cTn id="562" dur="250" fill="hold"/>
                                        <p:tgtEl>
                                          <p:spTgt spid="311"/>
                                        </p:tgtEl>
                                        <p:attrNameLst>
                                          <p:attrName>ppt_w</p:attrName>
                                        </p:attrNameLst>
                                      </p:cBhvr>
                                      <p:tavLst>
                                        <p:tav tm="0">
                                          <p:val>
                                            <p:fltVal val="0"/>
                                          </p:val>
                                        </p:tav>
                                        <p:tav tm="100000">
                                          <p:val>
                                            <p:strVal val="#ppt_w"/>
                                          </p:val>
                                        </p:tav>
                                      </p:tavLst>
                                    </p:anim>
                                    <p:anim calcmode="lin" valueType="num">
                                      <p:cBhvr>
                                        <p:cTn id="563" dur="250" fill="hold"/>
                                        <p:tgtEl>
                                          <p:spTgt spid="311"/>
                                        </p:tgtEl>
                                        <p:attrNameLst>
                                          <p:attrName>ppt_h</p:attrName>
                                        </p:attrNameLst>
                                      </p:cBhvr>
                                      <p:tavLst>
                                        <p:tav tm="0">
                                          <p:val>
                                            <p:fltVal val="0"/>
                                          </p:val>
                                        </p:tav>
                                        <p:tav tm="100000">
                                          <p:val>
                                            <p:strVal val="#ppt_h"/>
                                          </p:val>
                                        </p:tav>
                                      </p:tavLst>
                                    </p:anim>
                                    <p:animEffect transition="in" filter="fade">
                                      <p:cBhvr>
                                        <p:cTn id="564" dur="250"/>
                                        <p:tgtEl>
                                          <p:spTgt spid="311"/>
                                        </p:tgtEl>
                                      </p:cBhvr>
                                    </p:animEffect>
                                  </p:childTnLst>
                                </p:cTn>
                              </p:par>
                              <p:par>
                                <p:cTn id="565" presetID="53" presetClass="entr" presetSubtype="16" fill="hold" grpId="0" nodeType="withEffect">
                                  <p:stCondLst>
                                    <p:cond delay="1750"/>
                                  </p:stCondLst>
                                  <p:childTnLst>
                                    <p:set>
                                      <p:cBhvr>
                                        <p:cTn id="566" dur="1" fill="hold">
                                          <p:stCondLst>
                                            <p:cond delay="0"/>
                                          </p:stCondLst>
                                        </p:cTn>
                                        <p:tgtEl>
                                          <p:spTgt spid="312"/>
                                        </p:tgtEl>
                                        <p:attrNameLst>
                                          <p:attrName>style.visibility</p:attrName>
                                        </p:attrNameLst>
                                      </p:cBhvr>
                                      <p:to>
                                        <p:strVal val="visible"/>
                                      </p:to>
                                    </p:set>
                                    <p:anim calcmode="lin" valueType="num">
                                      <p:cBhvr>
                                        <p:cTn id="567" dur="250" fill="hold"/>
                                        <p:tgtEl>
                                          <p:spTgt spid="312"/>
                                        </p:tgtEl>
                                        <p:attrNameLst>
                                          <p:attrName>ppt_w</p:attrName>
                                        </p:attrNameLst>
                                      </p:cBhvr>
                                      <p:tavLst>
                                        <p:tav tm="0">
                                          <p:val>
                                            <p:fltVal val="0"/>
                                          </p:val>
                                        </p:tav>
                                        <p:tav tm="100000">
                                          <p:val>
                                            <p:strVal val="#ppt_w"/>
                                          </p:val>
                                        </p:tav>
                                      </p:tavLst>
                                    </p:anim>
                                    <p:anim calcmode="lin" valueType="num">
                                      <p:cBhvr>
                                        <p:cTn id="568" dur="250" fill="hold"/>
                                        <p:tgtEl>
                                          <p:spTgt spid="312"/>
                                        </p:tgtEl>
                                        <p:attrNameLst>
                                          <p:attrName>ppt_h</p:attrName>
                                        </p:attrNameLst>
                                      </p:cBhvr>
                                      <p:tavLst>
                                        <p:tav tm="0">
                                          <p:val>
                                            <p:fltVal val="0"/>
                                          </p:val>
                                        </p:tav>
                                        <p:tav tm="100000">
                                          <p:val>
                                            <p:strVal val="#ppt_h"/>
                                          </p:val>
                                        </p:tav>
                                      </p:tavLst>
                                    </p:anim>
                                    <p:animEffect transition="in" filter="fade">
                                      <p:cBhvr>
                                        <p:cTn id="569" dur="250"/>
                                        <p:tgtEl>
                                          <p:spTgt spid="312"/>
                                        </p:tgtEl>
                                      </p:cBhvr>
                                    </p:animEffect>
                                  </p:childTnLst>
                                </p:cTn>
                              </p:par>
                              <p:par>
                                <p:cTn id="570" presetID="53" presetClass="entr" presetSubtype="16" fill="hold" grpId="0" nodeType="withEffect">
                                  <p:stCondLst>
                                    <p:cond delay="0"/>
                                  </p:stCondLst>
                                  <p:childTnLst>
                                    <p:set>
                                      <p:cBhvr>
                                        <p:cTn id="571" dur="1" fill="hold">
                                          <p:stCondLst>
                                            <p:cond delay="0"/>
                                          </p:stCondLst>
                                        </p:cTn>
                                        <p:tgtEl>
                                          <p:spTgt spid="313"/>
                                        </p:tgtEl>
                                        <p:attrNameLst>
                                          <p:attrName>style.visibility</p:attrName>
                                        </p:attrNameLst>
                                      </p:cBhvr>
                                      <p:to>
                                        <p:strVal val="visible"/>
                                      </p:to>
                                    </p:set>
                                    <p:anim calcmode="lin" valueType="num">
                                      <p:cBhvr>
                                        <p:cTn id="572" dur="250" fill="hold"/>
                                        <p:tgtEl>
                                          <p:spTgt spid="313"/>
                                        </p:tgtEl>
                                        <p:attrNameLst>
                                          <p:attrName>ppt_w</p:attrName>
                                        </p:attrNameLst>
                                      </p:cBhvr>
                                      <p:tavLst>
                                        <p:tav tm="0">
                                          <p:val>
                                            <p:fltVal val="0"/>
                                          </p:val>
                                        </p:tav>
                                        <p:tav tm="100000">
                                          <p:val>
                                            <p:strVal val="#ppt_w"/>
                                          </p:val>
                                        </p:tav>
                                      </p:tavLst>
                                    </p:anim>
                                    <p:anim calcmode="lin" valueType="num">
                                      <p:cBhvr>
                                        <p:cTn id="573" dur="250" fill="hold"/>
                                        <p:tgtEl>
                                          <p:spTgt spid="313"/>
                                        </p:tgtEl>
                                        <p:attrNameLst>
                                          <p:attrName>ppt_h</p:attrName>
                                        </p:attrNameLst>
                                      </p:cBhvr>
                                      <p:tavLst>
                                        <p:tav tm="0">
                                          <p:val>
                                            <p:fltVal val="0"/>
                                          </p:val>
                                        </p:tav>
                                        <p:tav tm="100000">
                                          <p:val>
                                            <p:strVal val="#ppt_h"/>
                                          </p:val>
                                        </p:tav>
                                      </p:tavLst>
                                    </p:anim>
                                    <p:animEffect transition="in" filter="fade">
                                      <p:cBhvr>
                                        <p:cTn id="574" dur="250"/>
                                        <p:tgtEl>
                                          <p:spTgt spid="313"/>
                                        </p:tgtEl>
                                      </p:cBhvr>
                                    </p:animEffect>
                                  </p:childTnLst>
                                </p:cTn>
                              </p:par>
                              <p:par>
                                <p:cTn id="575" presetID="53" presetClass="entr" presetSubtype="16" fill="hold" grpId="0" nodeType="withEffect">
                                  <p:stCondLst>
                                    <p:cond delay="750"/>
                                  </p:stCondLst>
                                  <p:childTnLst>
                                    <p:set>
                                      <p:cBhvr>
                                        <p:cTn id="576" dur="1" fill="hold">
                                          <p:stCondLst>
                                            <p:cond delay="0"/>
                                          </p:stCondLst>
                                        </p:cTn>
                                        <p:tgtEl>
                                          <p:spTgt spid="314"/>
                                        </p:tgtEl>
                                        <p:attrNameLst>
                                          <p:attrName>style.visibility</p:attrName>
                                        </p:attrNameLst>
                                      </p:cBhvr>
                                      <p:to>
                                        <p:strVal val="visible"/>
                                      </p:to>
                                    </p:set>
                                    <p:anim calcmode="lin" valueType="num">
                                      <p:cBhvr>
                                        <p:cTn id="577" dur="250" fill="hold"/>
                                        <p:tgtEl>
                                          <p:spTgt spid="314"/>
                                        </p:tgtEl>
                                        <p:attrNameLst>
                                          <p:attrName>ppt_w</p:attrName>
                                        </p:attrNameLst>
                                      </p:cBhvr>
                                      <p:tavLst>
                                        <p:tav tm="0">
                                          <p:val>
                                            <p:fltVal val="0"/>
                                          </p:val>
                                        </p:tav>
                                        <p:tav tm="100000">
                                          <p:val>
                                            <p:strVal val="#ppt_w"/>
                                          </p:val>
                                        </p:tav>
                                      </p:tavLst>
                                    </p:anim>
                                    <p:anim calcmode="lin" valueType="num">
                                      <p:cBhvr>
                                        <p:cTn id="578" dur="250" fill="hold"/>
                                        <p:tgtEl>
                                          <p:spTgt spid="314"/>
                                        </p:tgtEl>
                                        <p:attrNameLst>
                                          <p:attrName>ppt_h</p:attrName>
                                        </p:attrNameLst>
                                      </p:cBhvr>
                                      <p:tavLst>
                                        <p:tav tm="0">
                                          <p:val>
                                            <p:fltVal val="0"/>
                                          </p:val>
                                        </p:tav>
                                        <p:tav tm="100000">
                                          <p:val>
                                            <p:strVal val="#ppt_h"/>
                                          </p:val>
                                        </p:tav>
                                      </p:tavLst>
                                    </p:anim>
                                    <p:animEffect transition="in" filter="fade">
                                      <p:cBhvr>
                                        <p:cTn id="579" dur="250"/>
                                        <p:tgtEl>
                                          <p:spTgt spid="314"/>
                                        </p:tgtEl>
                                      </p:cBhvr>
                                    </p:animEffect>
                                  </p:childTnLst>
                                </p:cTn>
                              </p:par>
                              <p:par>
                                <p:cTn id="580" presetID="53" presetClass="entr" presetSubtype="16" fill="hold" grpId="0" nodeType="withEffect">
                                  <p:stCondLst>
                                    <p:cond delay="1250"/>
                                  </p:stCondLst>
                                  <p:childTnLst>
                                    <p:set>
                                      <p:cBhvr>
                                        <p:cTn id="581" dur="1" fill="hold">
                                          <p:stCondLst>
                                            <p:cond delay="0"/>
                                          </p:stCondLst>
                                        </p:cTn>
                                        <p:tgtEl>
                                          <p:spTgt spid="318"/>
                                        </p:tgtEl>
                                        <p:attrNameLst>
                                          <p:attrName>style.visibility</p:attrName>
                                        </p:attrNameLst>
                                      </p:cBhvr>
                                      <p:to>
                                        <p:strVal val="visible"/>
                                      </p:to>
                                    </p:set>
                                    <p:anim calcmode="lin" valueType="num">
                                      <p:cBhvr>
                                        <p:cTn id="582" dur="250" fill="hold"/>
                                        <p:tgtEl>
                                          <p:spTgt spid="318"/>
                                        </p:tgtEl>
                                        <p:attrNameLst>
                                          <p:attrName>ppt_w</p:attrName>
                                        </p:attrNameLst>
                                      </p:cBhvr>
                                      <p:tavLst>
                                        <p:tav tm="0">
                                          <p:val>
                                            <p:fltVal val="0"/>
                                          </p:val>
                                        </p:tav>
                                        <p:tav tm="100000">
                                          <p:val>
                                            <p:strVal val="#ppt_w"/>
                                          </p:val>
                                        </p:tav>
                                      </p:tavLst>
                                    </p:anim>
                                    <p:anim calcmode="lin" valueType="num">
                                      <p:cBhvr>
                                        <p:cTn id="583" dur="250" fill="hold"/>
                                        <p:tgtEl>
                                          <p:spTgt spid="318"/>
                                        </p:tgtEl>
                                        <p:attrNameLst>
                                          <p:attrName>ppt_h</p:attrName>
                                        </p:attrNameLst>
                                      </p:cBhvr>
                                      <p:tavLst>
                                        <p:tav tm="0">
                                          <p:val>
                                            <p:fltVal val="0"/>
                                          </p:val>
                                        </p:tav>
                                        <p:tav tm="100000">
                                          <p:val>
                                            <p:strVal val="#ppt_h"/>
                                          </p:val>
                                        </p:tav>
                                      </p:tavLst>
                                    </p:anim>
                                    <p:animEffect transition="in" filter="fade">
                                      <p:cBhvr>
                                        <p:cTn id="584" dur="250"/>
                                        <p:tgtEl>
                                          <p:spTgt spid="318"/>
                                        </p:tgtEl>
                                      </p:cBhvr>
                                    </p:animEffect>
                                  </p:childTnLst>
                                </p:cTn>
                              </p:par>
                              <p:par>
                                <p:cTn id="585" presetID="53" presetClass="entr" presetSubtype="16" fill="hold" grpId="0" nodeType="withEffect">
                                  <p:stCondLst>
                                    <p:cond delay="0"/>
                                  </p:stCondLst>
                                  <p:childTnLst>
                                    <p:set>
                                      <p:cBhvr>
                                        <p:cTn id="586" dur="1" fill="hold">
                                          <p:stCondLst>
                                            <p:cond delay="0"/>
                                          </p:stCondLst>
                                        </p:cTn>
                                        <p:tgtEl>
                                          <p:spTgt spid="319"/>
                                        </p:tgtEl>
                                        <p:attrNameLst>
                                          <p:attrName>style.visibility</p:attrName>
                                        </p:attrNameLst>
                                      </p:cBhvr>
                                      <p:to>
                                        <p:strVal val="visible"/>
                                      </p:to>
                                    </p:set>
                                    <p:anim calcmode="lin" valueType="num">
                                      <p:cBhvr>
                                        <p:cTn id="587" dur="250" fill="hold"/>
                                        <p:tgtEl>
                                          <p:spTgt spid="319"/>
                                        </p:tgtEl>
                                        <p:attrNameLst>
                                          <p:attrName>ppt_w</p:attrName>
                                        </p:attrNameLst>
                                      </p:cBhvr>
                                      <p:tavLst>
                                        <p:tav tm="0">
                                          <p:val>
                                            <p:fltVal val="0"/>
                                          </p:val>
                                        </p:tav>
                                        <p:tav tm="100000">
                                          <p:val>
                                            <p:strVal val="#ppt_w"/>
                                          </p:val>
                                        </p:tav>
                                      </p:tavLst>
                                    </p:anim>
                                    <p:anim calcmode="lin" valueType="num">
                                      <p:cBhvr>
                                        <p:cTn id="588" dur="250" fill="hold"/>
                                        <p:tgtEl>
                                          <p:spTgt spid="319"/>
                                        </p:tgtEl>
                                        <p:attrNameLst>
                                          <p:attrName>ppt_h</p:attrName>
                                        </p:attrNameLst>
                                      </p:cBhvr>
                                      <p:tavLst>
                                        <p:tav tm="0">
                                          <p:val>
                                            <p:fltVal val="0"/>
                                          </p:val>
                                        </p:tav>
                                        <p:tav tm="100000">
                                          <p:val>
                                            <p:strVal val="#ppt_h"/>
                                          </p:val>
                                        </p:tav>
                                      </p:tavLst>
                                    </p:anim>
                                    <p:animEffect transition="in" filter="fade">
                                      <p:cBhvr>
                                        <p:cTn id="589" dur="250"/>
                                        <p:tgtEl>
                                          <p:spTgt spid="319"/>
                                        </p:tgtEl>
                                      </p:cBhvr>
                                    </p:animEffect>
                                  </p:childTnLst>
                                </p:cTn>
                              </p:par>
                              <p:par>
                                <p:cTn id="590" presetID="53" presetClass="entr" presetSubtype="16" fill="hold" grpId="0" nodeType="withEffect">
                                  <p:stCondLst>
                                    <p:cond delay="250"/>
                                  </p:stCondLst>
                                  <p:childTnLst>
                                    <p:set>
                                      <p:cBhvr>
                                        <p:cTn id="591" dur="1" fill="hold">
                                          <p:stCondLst>
                                            <p:cond delay="0"/>
                                          </p:stCondLst>
                                        </p:cTn>
                                        <p:tgtEl>
                                          <p:spTgt spid="320"/>
                                        </p:tgtEl>
                                        <p:attrNameLst>
                                          <p:attrName>style.visibility</p:attrName>
                                        </p:attrNameLst>
                                      </p:cBhvr>
                                      <p:to>
                                        <p:strVal val="visible"/>
                                      </p:to>
                                    </p:set>
                                    <p:anim calcmode="lin" valueType="num">
                                      <p:cBhvr>
                                        <p:cTn id="592" dur="250" fill="hold"/>
                                        <p:tgtEl>
                                          <p:spTgt spid="320"/>
                                        </p:tgtEl>
                                        <p:attrNameLst>
                                          <p:attrName>ppt_w</p:attrName>
                                        </p:attrNameLst>
                                      </p:cBhvr>
                                      <p:tavLst>
                                        <p:tav tm="0">
                                          <p:val>
                                            <p:fltVal val="0"/>
                                          </p:val>
                                        </p:tav>
                                        <p:tav tm="100000">
                                          <p:val>
                                            <p:strVal val="#ppt_w"/>
                                          </p:val>
                                        </p:tav>
                                      </p:tavLst>
                                    </p:anim>
                                    <p:anim calcmode="lin" valueType="num">
                                      <p:cBhvr>
                                        <p:cTn id="593" dur="250" fill="hold"/>
                                        <p:tgtEl>
                                          <p:spTgt spid="320"/>
                                        </p:tgtEl>
                                        <p:attrNameLst>
                                          <p:attrName>ppt_h</p:attrName>
                                        </p:attrNameLst>
                                      </p:cBhvr>
                                      <p:tavLst>
                                        <p:tav tm="0">
                                          <p:val>
                                            <p:fltVal val="0"/>
                                          </p:val>
                                        </p:tav>
                                        <p:tav tm="100000">
                                          <p:val>
                                            <p:strVal val="#ppt_h"/>
                                          </p:val>
                                        </p:tav>
                                      </p:tavLst>
                                    </p:anim>
                                    <p:animEffect transition="in" filter="fade">
                                      <p:cBhvr>
                                        <p:cTn id="594" dur="250"/>
                                        <p:tgtEl>
                                          <p:spTgt spid="320"/>
                                        </p:tgtEl>
                                      </p:cBhvr>
                                    </p:animEffect>
                                  </p:childTnLst>
                                </p:cTn>
                              </p:par>
                              <p:par>
                                <p:cTn id="595" presetID="53" presetClass="entr" presetSubtype="16" fill="hold" grpId="0" nodeType="withEffect">
                                  <p:stCondLst>
                                    <p:cond delay="1750"/>
                                  </p:stCondLst>
                                  <p:childTnLst>
                                    <p:set>
                                      <p:cBhvr>
                                        <p:cTn id="596" dur="1" fill="hold">
                                          <p:stCondLst>
                                            <p:cond delay="0"/>
                                          </p:stCondLst>
                                        </p:cTn>
                                        <p:tgtEl>
                                          <p:spTgt spid="321"/>
                                        </p:tgtEl>
                                        <p:attrNameLst>
                                          <p:attrName>style.visibility</p:attrName>
                                        </p:attrNameLst>
                                      </p:cBhvr>
                                      <p:to>
                                        <p:strVal val="visible"/>
                                      </p:to>
                                    </p:set>
                                    <p:anim calcmode="lin" valueType="num">
                                      <p:cBhvr>
                                        <p:cTn id="597" dur="250" fill="hold"/>
                                        <p:tgtEl>
                                          <p:spTgt spid="321"/>
                                        </p:tgtEl>
                                        <p:attrNameLst>
                                          <p:attrName>ppt_w</p:attrName>
                                        </p:attrNameLst>
                                      </p:cBhvr>
                                      <p:tavLst>
                                        <p:tav tm="0">
                                          <p:val>
                                            <p:fltVal val="0"/>
                                          </p:val>
                                        </p:tav>
                                        <p:tav tm="100000">
                                          <p:val>
                                            <p:strVal val="#ppt_w"/>
                                          </p:val>
                                        </p:tav>
                                      </p:tavLst>
                                    </p:anim>
                                    <p:anim calcmode="lin" valueType="num">
                                      <p:cBhvr>
                                        <p:cTn id="598" dur="250" fill="hold"/>
                                        <p:tgtEl>
                                          <p:spTgt spid="321"/>
                                        </p:tgtEl>
                                        <p:attrNameLst>
                                          <p:attrName>ppt_h</p:attrName>
                                        </p:attrNameLst>
                                      </p:cBhvr>
                                      <p:tavLst>
                                        <p:tav tm="0">
                                          <p:val>
                                            <p:fltVal val="0"/>
                                          </p:val>
                                        </p:tav>
                                        <p:tav tm="100000">
                                          <p:val>
                                            <p:strVal val="#ppt_h"/>
                                          </p:val>
                                        </p:tav>
                                      </p:tavLst>
                                    </p:anim>
                                    <p:animEffect transition="in" filter="fade">
                                      <p:cBhvr>
                                        <p:cTn id="599" dur="250"/>
                                        <p:tgtEl>
                                          <p:spTgt spid="321"/>
                                        </p:tgtEl>
                                      </p:cBhvr>
                                    </p:animEffect>
                                  </p:childTnLst>
                                </p:cTn>
                              </p:par>
                              <p:par>
                                <p:cTn id="600" presetID="53" presetClass="entr" presetSubtype="16" fill="hold" grpId="0" nodeType="withEffect">
                                  <p:stCondLst>
                                    <p:cond delay="500"/>
                                  </p:stCondLst>
                                  <p:childTnLst>
                                    <p:set>
                                      <p:cBhvr>
                                        <p:cTn id="601" dur="1" fill="hold">
                                          <p:stCondLst>
                                            <p:cond delay="0"/>
                                          </p:stCondLst>
                                        </p:cTn>
                                        <p:tgtEl>
                                          <p:spTgt spid="322"/>
                                        </p:tgtEl>
                                        <p:attrNameLst>
                                          <p:attrName>style.visibility</p:attrName>
                                        </p:attrNameLst>
                                      </p:cBhvr>
                                      <p:to>
                                        <p:strVal val="visible"/>
                                      </p:to>
                                    </p:set>
                                    <p:anim calcmode="lin" valueType="num">
                                      <p:cBhvr>
                                        <p:cTn id="602" dur="250" fill="hold"/>
                                        <p:tgtEl>
                                          <p:spTgt spid="322"/>
                                        </p:tgtEl>
                                        <p:attrNameLst>
                                          <p:attrName>ppt_w</p:attrName>
                                        </p:attrNameLst>
                                      </p:cBhvr>
                                      <p:tavLst>
                                        <p:tav tm="0">
                                          <p:val>
                                            <p:fltVal val="0"/>
                                          </p:val>
                                        </p:tav>
                                        <p:tav tm="100000">
                                          <p:val>
                                            <p:strVal val="#ppt_w"/>
                                          </p:val>
                                        </p:tav>
                                      </p:tavLst>
                                    </p:anim>
                                    <p:anim calcmode="lin" valueType="num">
                                      <p:cBhvr>
                                        <p:cTn id="603" dur="250" fill="hold"/>
                                        <p:tgtEl>
                                          <p:spTgt spid="322"/>
                                        </p:tgtEl>
                                        <p:attrNameLst>
                                          <p:attrName>ppt_h</p:attrName>
                                        </p:attrNameLst>
                                      </p:cBhvr>
                                      <p:tavLst>
                                        <p:tav tm="0">
                                          <p:val>
                                            <p:fltVal val="0"/>
                                          </p:val>
                                        </p:tav>
                                        <p:tav tm="100000">
                                          <p:val>
                                            <p:strVal val="#ppt_h"/>
                                          </p:val>
                                        </p:tav>
                                      </p:tavLst>
                                    </p:anim>
                                    <p:animEffect transition="in" filter="fade">
                                      <p:cBhvr>
                                        <p:cTn id="604" dur="250"/>
                                        <p:tgtEl>
                                          <p:spTgt spid="322"/>
                                        </p:tgtEl>
                                      </p:cBhvr>
                                    </p:animEffect>
                                  </p:childTnLst>
                                </p:cTn>
                              </p:par>
                              <p:par>
                                <p:cTn id="605" presetID="53" presetClass="entr" presetSubtype="16" fill="hold" grpId="0" nodeType="withEffect">
                                  <p:stCondLst>
                                    <p:cond delay="750"/>
                                  </p:stCondLst>
                                  <p:childTnLst>
                                    <p:set>
                                      <p:cBhvr>
                                        <p:cTn id="606" dur="1" fill="hold">
                                          <p:stCondLst>
                                            <p:cond delay="0"/>
                                          </p:stCondLst>
                                        </p:cTn>
                                        <p:tgtEl>
                                          <p:spTgt spid="323"/>
                                        </p:tgtEl>
                                        <p:attrNameLst>
                                          <p:attrName>style.visibility</p:attrName>
                                        </p:attrNameLst>
                                      </p:cBhvr>
                                      <p:to>
                                        <p:strVal val="visible"/>
                                      </p:to>
                                    </p:set>
                                    <p:anim calcmode="lin" valueType="num">
                                      <p:cBhvr>
                                        <p:cTn id="607" dur="250" fill="hold"/>
                                        <p:tgtEl>
                                          <p:spTgt spid="323"/>
                                        </p:tgtEl>
                                        <p:attrNameLst>
                                          <p:attrName>ppt_w</p:attrName>
                                        </p:attrNameLst>
                                      </p:cBhvr>
                                      <p:tavLst>
                                        <p:tav tm="0">
                                          <p:val>
                                            <p:fltVal val="0"/>
                                          </p:val>
                                        </p:tav>
                                        <p:tav tm="100000">
                                          <p:val>
                                            <p:strVal val="#ppt_w"/>
                                          </p:val>
                                        </p:tav>
                                      </p:tavLst>
                                    </p:anim>
                                    <p:anim calcmode="lin" valueType="num">
                                      <p:cBhvr>
                                        <p:cTn id="608" dur="250" fill="hold"/>
                                        <p:tgtEl>
                                          <p:spTgt spid="323"/>
                                        </p:tgtEl>
                                        <p:attrNameLst>
                                          <p:attrName>ppt_h</p:attrName>
                                        </p:attrNameLst>
                                      </p:cBhvr>
                                      <p:tavLst>
                                        <p:tav tm="0">
                                          <p:val>
                                            <p:fltVal val="0"/>
                                          </p:val>
                                        </p:tav>
                                        <p:tav tm="100000">
                                          <p:val>
                                            <p:strVal val="#ppt_h"/>
                                          </p:val>
                                        </p:tav>
                                      </p:tavLst>
                                    </p:anim>
                                    <p:animEffect transition="in" filter="fade">
                                      <p:cBhvr>
                                        <p:cTn id="609" dur="250"/>
                                        <p:tgtEl>
                                          <p:spTgt spid="323"/>
                                        </p:tgtEl>
                                      </p:cBhvr>
                                    </p:animEffect>
                                  </p:childTnLst>
                                </p:cTn>
                              </p:par>
                              <p:par>
                                <p:cTn id="610" presetID="53" presetClass="entr" presetSubtype="16" fill="hold" grpId="0" nodeType="withEffect">
                                  <p:stCondLst>
                                    <p:cond delay="500"/>
                                  </p:stCondLst>
                                  <p:childTnLst>
                                    <p:set>
                                      <p:cBhvr>
                                        <p:cTn id="611" dur="1" fill="hold">
                                          <p:stCondLst>
                                            <p:cond delay="0"/>
                                          </p:stCondLst>
                                        </p:cTn>
                                        <p:tgtEl>
                                          <p:spTgt spid="325"/>
                                        </p:tgtEl>
                                        <p:attrNameLst>
                                          <p:attrName>style.visibility</p:attrName>
                                        </p:attrNameLst>
                                      </p:cBhvr>
                                      <p:to>
                                        <p:strVal val="visible"/>
                                      </p:to>
                                    </p:set>
                                    <p:anim calcmode="lin" valueType="num">
                                      <p:cBhvr>
                                        <p:cTn id="612" dur="250" fill="hold"/>
                                        <p:tgtEl>
                                          <p:spTgt spid="325"/>
                                        </p:tgtEl>
                                        <p:attrNameLst>
                                          <p:attrName>ppt_w</p:attrName>
                                        </p:attrNameLst>
                                      </p:cBhvr>
                                      <p:tavLst>
                                        <p:tav tm="0">
                                          <p:val>
                                            <p:fltVal val="0"/>
                                          </p:val>
                                        </p:tav>
                                        <p:tav tm="100000">
                                          <p:val>
                                            <p:strVal val="#ppt_w"/>
                                          </p:val>
                                        </p:tav>
                                      </p:tavLst>
                                    </p:anim>
                                    <p:anim calcmode="lin" valueType="num">
                                      <p:cBhvr>
                                        <p:cTn id="613" dur="250" fill="hold"/>
                                        <p:tgtEl>
                                          <p:spTgt spid="325"/>
                                        </p:tgtEl>
                                        <p:attrNameLst>
                                          <p:attrName>ppt_h</p:attrName>
                                        </p:attrNameLst>
                                      </p:cBhvr>
                                      <p:tavLst>
                                        <p:tav tm="0">
                                          <p:val>
                                            <p:fltVal val="0"/>
                                          </p:val>
                                        </p:tav>
                                        <p:tav tm="100000">
                                          <p:val>
                                            <p:strVal val="#ppt_h"/>
                                          </p:val>
                                        </p:tav>
                                      </p:tavLst>
                                    </p:anim>
                                    <p:animEffect transition="in" filter="fade">
                                      <p:cBhvr>
                                        <p:cTn id="614" dur="250"/>
                                        <p:tgtEl>
                                          <p:spTgt spid="325"/>
                                        </p:tgtEl>
                                      </p:cBhvr>
                                    </p:animEffect>
                                  </p:childTnLst>
                                </p:cTn>
                              </p:par>
                              <p:par>
                                <p:cTn id="615" presetID="53" presetClass="entr" presetSubtype="16" fill="hold" grpId="0" nodeType="withEffect">
                                  <p:stCondLst>
                                    <p:cond delay="2500"/>
                                  </p:stCondLst>
                                  <p:childTnLst>
                                    <p:set>
                                      <p:cBhvr>
                                        <p:cTn id="616" dur="1" fill="hold">
                                          <p:stCondLst>
                                            <p:cond delay="0"/>
                                          </p:stCondLst>
                                        </p:cTn>
                                        <p:tgtEl>
                                          <p:spTgt spid="326"/>
                                        </p:tgtEl>
                                        <p:attrNameLst>
                                          <p:attrName>style.visibility</p:attrName>
                                        </p:attrNameLst>
                                      </p:cBhvr>
                                      <p:to>
                                        <p:strVal val="visible"/>
                                      </p:to>
                                    </p:set>
                                    <p:anim calcmode="lin" valueType="num">
                                      <p:cBhvr>
                                        <p:cTn id="617" dur="250" fill="hold"/>
                                        <p:tgtEl>
                                          <p:spTgt spid="326"/>
                                        </p:tgtEl>
                                        <p:attrNameLst>
                                          <p:attrName>ppt_w</p:attrName>
                                        </p:attrNameLst>
                                      </p:cBhvr>
                                      <p:tavLst>
                                        <p:tav tm="0">
                                          <p:val>
                                            <p:fltVal val="0"/>
                                          </p:val>
                                        </p:tav>
                                        <p:tav tm="100000">
                                          <p:val>
                                            <p:strVal val="#ppt_w"/>
                                          </p:val>
                                        </p:tav>
                                      </p:tavLst>
                                    </p:anim>
                                    <p:anim calcmode="lin" valueType="num">
                                      <p:cBhvr>
                                        <p:cTn id="618" dur="250" fill="hold"/>
                                        <p:tgtEl>
                                          <p:spTgt spid="326"/>
                                        </p:tgtEl>
                                        <p:attrNameLst>
                                          <p:attrName>ppt_h</p:attrName>
                                        </p:attrNameLst>
                                      </p:cBhvr>
                                      <p:tavLst>
                                        <p:tav tm="0">
                                          <p:val>
                                            <p:fltVal val="0"/>
                                          </p:val>
                                        </p:tav>
                                        <p:tav tm="100000">
                                          <p:val>
                                            <p:strVal val="#ppt_h"/>
                                          </p:val>
                                        </p:tav>
                                      </p:tavLst>
                                    </p:anim>
                                    <p:animEffect transition="in" filter="fade">
                                      <p:cBhvr>
                                        <p:cTn id="619" dur="250"/>
                                        <p:tgtEl>
                                          <p:spTgt spid="326"/>
                                        </p:tgtEl>
                                      </p:cBhvr>
                                    </p:animEffect>
                                  </p:childTnLst>
                                </p:cTn>
                              </p:par>
                              <p:par>
                                <p:cTn id="620" presetID="53" presetClass="entr" presetSubtype="16" fill="hold" grpId="0" nodeType="withEffect">
                                  <p:stCondLst>
                                    <p:cond delay="2000"/>
                                  </p:stCondLst>
                                  <p:childTnLst>
                                    <p:set>
                                      <p:cBhvr>
                                        <p:cTn id="621" dur="1" fill="hold">
                                          <p:stCondLst>
                                            <p:cond delay="0"/>
                                          </p:stCondLst>
                                        </p:cTn>
                                        <p:tgtEl>
                                          <p:spTgt spid="327"/>
                                        </p:tgtEl>
                                        <p:attrNameLst>
                                          <p:attrName>style.visibility</p:attrName>
                                        </p:attrNameLst>
                                      </p:cBhvr>
                                      <p:to>
                                        <p:strVal val="visible"/>
                                      </p:to>
                                    </p:set>
                                    <p:anim calcmode="lin" valueType="num">
                                      <p:cBhvr>
                                        <p:cTn id="622" dur="250" fill="hold"/>
                                        <p:tgtEl>
                                          <p:spTgt spid="327"/>
                                        </p:tgtEl>
                                        <p:attrNameLst>
                                          <p:attrName>ppt_w</p:attrName>
                                        </p:attrNameLst>
                                      </p:cBhvr>
                                      <p:tavLst>
                                        <p:tav tm="0">
                                          <p:val>
                                            <p:fltVal val="0"/>
                                          </p:val>
                                        </p:tav>
                                        <p:tav tm="100000">
                                          <p:val>
                                            <p:strVal val="#ppt_w"/>
                                          </p:val>
                                        </p:tav>
                                      </p:tavLst>
                                    </p:anim>
                                    <p:anim calcmode="lin" valueType="num">
                                      <p:cBhvr>
                                        <p:cTn id="623" dur="250" fill="hold"/>
                                        <p:tgtEl>
                                          <p:spTgt spid="327"/>
                                        </p:tgtEl>
                                        <p:attrNameLst>
                                          <p:attrName>ppt_h</p:attrName>
                                        </p:attrNameLst>
                                      </p:cBhvr>
                                      <p:tavLst>
                                        <p:tav tm="0">
                                          <p:val>
                                            <p:fltVal val="0"/>
                                          </p:val>
                                        </p:tav>
                                        <p:tav tm="100000">
                                          <p:val>
                                            <p:strVal val="#ppt_h"/>
                                          </p:val>
                                        </p:tav>
                                      </p:tavLst>
                                    </p:anim>
                                    <p:animEffect transition="in" filter="fade">
                                      <p:cBhvr>
                                        <p:cTn id="624" dur="250"/>
                                        <p:tgtEl>
                                          <p:spTgt spid="327"/>
                                        </p:tgtEl>
                                      </p:cBhvr>
                                    </p:animEffect>
                                  </p:childTnLst>
                                </p:cTn>
                              </p:par>
                              <p:par>
                                <p:cTn id="625" presetID="53" presetClass="entr" presetSubtype="16" fill="hold" grpId="0" nodeType="withEffect">
                                  <p:stCondLst>
                                    <p:cond delay="1000"/>
                                  </p:stCondLst>
                                  <p:childTnLst>
                                    <p:set>
                                      <p:cBhvr>
                                        <p:cTn id="626" dur="1" fill="hold">
                                          <p:stCondLst>
                                            <p:cond delay="0"/>
                                          </p:stCondLst>
                                        </p:cTn>
                                        <p:tgtEl>
                                          <p:spTgt spid="328"/>
                                        </p:tgtEl>
                                        <p:attrNameLst>
                                          <p:attrName>style.visibility</p:attrName>
                                        </p:attrNameLst>
                                      </p:cBhvr>
                                      <p:to>
                                        <p:strVal val="visible"/>
                                      </p:to>
                                    </p:set>
                                    <p:anim calcmode="lin" valueType="num">
                                      <p:cBhvr>
                                        <p:cTn id="627" dur="250" fill="hold"/>
                                        <p:tgtEl>
                                          <p:spTgt spid="328"/>
                                        </p:tgtEl>
                                        <p:attrNameLst>
                                          <p:attrName>ppt_w</p:attrName>
                                        </p:attrNameLst>
                                      </p:cBhvr>
                                      <p:tavLst>
                                        <p:tav tm="0">
                                          <p:val>
                                            <p:fltVal val="0"/>
                                          </p:val>
                                        </p:tav>
                                        <p:tav tm="100000">
                                          <p:val>
                                            <p:strVal val="#ppt_w"/>
                                          </p:val>
                                        </p:tav>
                                      </p:tavLst>
                                    </p:anim>
                                    <p:anim calcmode="lin" valueType="num">
                                      <p:cBhvr>
                                        <p:cTn id="628" dur="250" fill="hold"/>
                                        <p:tgtEl>
                                          <p:spTgt spid="328"/>
                                        </p:tgtEl>
                                        <p:attrNameLst>
                                          <p:attrName>ppt_h</p:attrName>
                                        </p:attrNameLst>
                                      </p:cBhvr>
                                      <p:tavLst>
                                        <p:tav tm="0">
                                          <p:val>
                                            <p:fltVal val="0"/>
                                          </p:val>
                                        </p:tav>
                                        <p:tav tm="100000">
                                          <p:val>
                                            <p:strVal val="#ppt_h"/>
                                          </p:val>
                                        </p:tav>
                                      </p:tavLst>
                                    </p:anim>
                                    <p:animEffect transition="in" filter="fade">
                                      <p:cBhvr>
                                        <p:cTn id="629" dur="250"/>
                                        <p:tgtEl>
                                          <p:spTgt spid="328"/>
                                        </p:tgtEl>
                                      </p:cBhvr>
                                    </p:animEffect>
                                  </p:childTnLst>
                                </p:cTn>
                              </p:par>
                              <p:par>
                                <p:cTn id="630" presetID="53" presetClass="entr" presetSubtype="16" fill="hold" grpId="0" nodeType="withEffect">
                                  <p:stCondLst>
                                    <p:cond delay="1750"/>
                                  </p:stCondLst>
                                  <p:childTnLst>
                                    <p:set>
                                      <p:cBhvr>
                                        <p:cTn id="631" dur="1" fill="hold">
                                          <p:stCondLst>
                                            <p:cond delay="0"/>
                                          </p:stCondLst>
                                        </p:cTn>
                                        <p:tgtEl>
                                          <p:spTgt spid="329"/>
                                        </p:tgtEl>
                                        <p:attrNameLst>
                                          <p:attrName>style.visibility</p:attrName>
                                        </p:attrNameLst>
                                      </p:cBhvr>
                                      <p:to>
                                        <p:strVal val="visible"/>
                                      </p:to>
                                    </p:set>
                                    <p:anim calcmode="lin" valueType="num">
                                      <p:cBhvr>
                                        <p:cTn id="632" dur="250" fill="hold"/>
                                        <p:tgtEl>
                                          <p:spTgt spid="329"/>
                                        </p:tgtEl>
                                        <p:attrNameLst>
                                          <p:attrName>ppt_w</p:attrName>
                                        </p:attrNameLst>
                                      </p:cBhvr>
                                      <p:tavLst>
                                        <p:tav tm="0">
                                          <p:val>
                                            <p:fltVal val="0"/>
                                          </p:val>
                                        </p:tav>
                                        <p:tav tm="100000">
                                          <p:val>
                                            <p:strVal val="#ppt_w"/>
                                          </p:val>
                                        </p:tav>
                                      </p:tavLst>
                                    </p:anim>
                                    <p:anim calcmode="lin" valueType="num">
                                      <p:cBhvr>
                                        <p:cTn id="633" dur="250" fill="hold"/>
                                        <p:tgtEl>
                                          <p:spTgt spid="329"/>
                                        </p:tgtEl>
                                        <p:attrNameLst>
                                          <p:attrName>ppt_h</p:attrName>
                                        </p:attrNameLst>
                                      </p:cBhvr>
                                      <p:tavLst>
                                        <p:tav tm="0">
                                          <p:val>
                                            <p:fltVal val="0"/>
                                          </p:val>
                                        </p:tav>
                                        <p:tav tm="100000">
                                          <p:val>
                                            <p:strVal val="#ppt_h"/>
                                          </p:val>
                                        </p:tav>
                                      </p:tavLst>
                                    </p:anim>
                                    <p:animEffect transition="in" filter="fade">
                                      <p:cBhvr>
                                        <p:cTn id="634" dur="250"/>
                                        <p:tgtEl>
                                          <p:spTgt spid="329"/>
                                        </p:tgtEl>
                                      </p:cBhvr>
                                    </p:animEffect>
                                  </p:childTnLst>
                                </p:cTn>
                              </p:par>
                              <p:par>
                                <p:cTn id="635" presetID="53" presetClass="entr" presetSubtype="16" fill="hold" grpId="0" nodeType="withEffect">
                                  <p:stCondLst>
                                    <p:cond delay="2250"/>
                                  </p:stCondLst>
                                  <p:childTnLst>
                                    <p:set>
                                      <p:cBhvr>
                                        <p:cTn id="636" dur="1" fill="hold">
                                          <p:stCondLst>
                                            <p:cond delay="0"/>
                                          </p:stCondLst>
                                        </p:cTn>
                                        <p:tgtEl>
                                          <p:spTgt spid="330"/>
                                        </p:tgtEl>
                                        <p:attrNameLst>
                                          <p:attrName>style.visibility</p:attrName>
                                        </p:attrNameLst>
                                      </p:cBhvr>
                                      <p:to>
                                        <p:strVal val="visible"/>
                                      </p:to>
                                    </p:set>
                                    <p:anim calcmode="lin" valueType="num">
                                      <p:cBhvr>
                                        <p:cTn id="637" dur="250" fill="hold"/>
                                        <p:tgtEl>
                                          <p:spTgt spid="330"/>
                                        </p:tgtEl>
                                        <p:attrNameLst>
                                          <p:attrName>ppt_w</p:attrName>
                                        </p:attrNameLst>
                                      </p:cBhvr>
                                      <p:tavLst>
                                        <p:tav tm="0">
                                          <p:val>
                                            <p:fltVal val="0"/>
                                          </p:val>
                                        </p:tav>
                                        <p:tav tm="100000">
                                          <p:val>
                                            <p:strVal val="#ppt_w"/>
                                          </p:val>
                                        </p:tav>
                                      </p:tavLst>
                                    </p:anim>
                                    <p:anim calcmode="lin" valueType="num">
                                      <p:cBhvr>
                                        <p:cTn id="638" dur="250" fill="hold"/>
                                        <p:tgtEl>
                                          <p:spTgt spid="330"/>
                                        </p:tgtEl>
                                        <p:attrNameLst>
                                          <p:attrName>ppt_h</p:attrName>
                                        </p:attrNameLst>
                                      </p:cBhvr>
                                      <p:tavLst>
                                        <p:tav tm="0">
                                          <p:val>
                                            <p:fltVal val="0"/>
                                          </p:val>
                                        </p:tav>
                                        <p:tav tm="100000">
                                          <p:val>
                                            <p:strVal val="#ppt_h"/>
                                          </p:val>
                                        </p:tav>
                                      </p:tavLst>
                                    </p:anim>
                                    <p:animEffect transition="in" filter="fade">
                                      <p:cBhvr>
                                        <p:cTn id="639" dur="250"/>
                                        <p:tgtEl>
                                          <p:spTgt spid="330"/>
                                        </p:tgtEl>
                                      </p:cBhvr>
                                    </p:animEffect>
                                  </p:childTnLst>
                                </p:cTn>
                              </p:par>
                              <p:par>
                                <p:cTn id="640" presetID="53" presetClass="entr" presetSubtype="16" fill="hold" grpId="0" nodeType="withEffect">
                                  <p:stCondLst>
                                    <p:cond delay="1500"/>
                                  </p:stCondLst>
                                  <p:childTnLst>
                                    <p:set>
                                      <p:cBhvr>
                                        <p:cTn id="641" dur="1" fill="hold">
                                          <p:stCondLst>
                                            <p:cond delay="0"/>
                                          </p:stCondLst>
                                        </p:cTn>
                                        <p:tgtEl>
                                          <p:spTgt spid="335"/>
                                        </p:tgtEl>
                                        <p:attrNameLst>
                                          <p:attrName>style.visibility</p:attrName>
                                        </p:attrNameLst>
                                      </p:cBhvr>
                                      <p:to>
                                        <p:strVal val="visible"/>
                                      </p:to>
                                    </p:set>
                                    <p:anim calcmode="lin" valueType="num">
                                      <p:cBhvr>
                                        <p:cTn id="642" dur="250" fill="hold"/>
                                        <p:tgtEl>
                                          <p:spTgt spid="335"/>
                                        </p:tgtEl>
                                        <p:attrNameLst>
                                          <p:attrName>ppt_w</p:attrName>
                                        </p:attrNameLst>
                                      </p:cBhvr>
                                      <p:tavLst>
                                        <p:tav tm="0">
                                          <p:val>
                                            <p:fltVal val="0"/>
                                          </p:val>
                                        </p:tav>
                                        <p:tav tm="100000">
                                          <p:val>
                                            <p:strVal val="#ppt_w"/>
                                          </p:val>
                                        </p:tav>
                                      </p:tavLst>
                                    </p:anim>
                                    <p:anim calcmode="lin" valueType="num">
                                      <p:cBhvr>
                                        <p:cTn id="643" dur="250" fill="hold"/>
                                        <p:tgtEl>
                                          <p:spTgt spid="335"/>
                                        </p:tgtEl>
                                        <p:attrNameLst>
                                          <p:attrName>ppt_h</p:attrName>
                                        </p:attrNameLst>
                                      </p:cBhvr>
                                      <p:tavLst>
                                        <p:tav tm="0">
                                          <p:val>
                                            <p:fltVal val="0"/>
                                          </p:val>
                                        </p:tav>
                                        <p:tav tm="100000">
                                          <p:val>
                                            <p:strVal val="#ppt_h"/>
                                          </p:val>
                                        </p:tav>
                                      </p:tavLst>
                                    </p:anim>
                                    <p:animEffect transition="in" filter="fade">
                                      <p:cBhvr>
                                        <p:cTn id="644" dur="250"/>
                                        <p:tgtEl>
                                          <p:spTgt spid="335"/>
                                        </p:tgtEl>
                                      </p:cBhvr>
                                    </p:animEffect>
                                  </p:childTnLst>
                                </p:cTn>
                              </p:par>
                              <p:par>
                                <p:cTn id="645" presetID="53" presetClass="entr" presetSubtype="16" fill="hold" grpId="0" nodeType="withEffect">
                                  <p:stCondLst>
                                    <p:cond delay="1000"/>
                                  </p:stCondLst>
                                  <p:childTnLst>
                                    <p:set>
                                      <p:cBhvr>
                                        <p:cTn id="646" dur="1" fill="hold">
                                          <p:stCondLst>
                                            <p:cond delay="0"/>
                                          </p:stCondLst>
                                        </p:cTn>
                                        <p:tgtEl>
                                          <p:spTgt spid="336"/>
                                        </p:tgtEl>
                                        <p:attrNameLst>
                                          <p:attrName>style.visibility</p:attrName>
                                        </p:attrNameLst>
                                      </p:cBhvr>
                                      <p:to>
                                        <p:strVal val="visible"/>
                                      </p:to>
                                    </p:set>
                                    <p:anim calcmode="lin" valueType="num">
                                      <p:cBhvr>
                                        <p:cTn id="647" dur="250" fill="hold"/>
                                        <p:tgtEl>
                                          <p:spTgt spid="336"/>
                                        </p:tgtEl>
                                        <p:attrNameLst>
                                          <p:attrName>ppt_w</p:attrName>
                                        </p:attrNameLst>
                                      </p:cBhvr>
                                      <p:tavLst>
                                        <p:tav tm="0">
                                          <p:val>
                                            <p:fltVal val="0"/>
                                          </p:val>
                                        </p:tav>
                                        <p:tav tm="100000">
                                          <p:val>
                                            <p:strVal val="#ppt_w"/>
                                          </p:val>
                                        </p:tav>
                                      </p:tavLst>
                                    </p:anim>
                                    <p:anim calcmode="lin" valueType="num">
                                      <p:cBhvr>
                                        <p:cTn id="648" dur="250" fill="hold"/>
                                        <p:tgtEl>
                                          <p:spTgt spid="336"/>
                                        </p:tgtEl>
                                        <p:attrNameLst>
                                          <p:attrName>ppt_h</p:attrName>
                                        </p:attrNameLst>
                                      </p:cBhvr>
                                      <p:tavLst>
                                        <p:tav tm="0">
                                          <p:val>
                                            <p:fltVal val="0"/>
                                          </p:val>
                                        </p:tav>
                                        <p:tav tm="100000">
                                          <p:val>
                                            <p:strVal val="#ppt_h"/>
                                          </p:val>
                                        </p:tav>
                                      </p:tavLst>
                                    </p:anim>
                                    <p:animEffect transition="in" filter="fade">
                                      <p:cBhvr>
                                        <p:cTn id="649" dur="250"/>
                                        <p:tgtEl>
                                          <p:spTgt spid="336"/>
                                        </p:tgtEl>
                                      </p:cBhvr>
                                    </p:animEffect>
                                  </p:childTnLst>
                                </p:cTn>
                              </p:par>
                              <p:par>
                                <p:cTn id="650" presetID="53" presetClass="entr" presetSubtype="16" fill="hold" grpId="0" nodeType="withEffect">
                                  <p:stCondLst>
                                    <p:cond delay="500"/>
                                  </p:stCondLst>
                                  <p:childTnLst>
                                    <p:set>
                                      <p:cBhvr>
                                        <p:cTn id="651" dur="1" fill="hold">
                                          <p:stCondLst>
                                            <p:cond delay="0"/>
                                          </p:stCondLst>
                                        </p:cTn>
                                        <p:tgtEl>
                                          <p:spTgt spid="337"/>
                                        </p:tgtEl>
                                        <p:attrNameLst>
                                          <p:attrName>style.visibility</p:attrName>
                                        </p:attrNameLst>
                                      </p:cBhvr>
                                      <p:to>
                                        <p:strVal val="visible"/>
                                      </p:to>
                                    </p:set>
                                    <p:anim calcmode="lin" valueType="num">
                                      <p:cBhvr>
                                        <p:cTn id="652" dur="250" fill="hold"/>
                                        <p:tgtEl>
                                          <p:spTgt spid="337"/>
                                        </p:tgtEl>
                                        <p:attrNameLst>
                                          <p:attrName>ppt_w</p:attrName>
                                        </p:attrNameLst>
                                      </p:cBhvr>
                                      <p:tavLst>
                                        <p:tav tm="0">
                                          <p:val>
                                            <p:fltVal val="0"/>
                                          </p:val>
                                        </p:tav>
                                        <p:tav tm="100000">
                                          <p:val>
                                            <p:strVal val="#ppt_w"/>
                                          </p:val>
                                        </p:tav>
                                      </p:tavLst>
                                    </p:anim>
                                    <p:anim calcmode="lin" valueType="num">
                                      <p:cBhvr>
                                        <p:cTn id="653" dur="250" fill="hold"/>
                                        <p:tgtEl>
                                          <p:spTgt spid="337"/>
                                        </p:tgtEl>
                                        <p:attrNameLst>
                                          <p:attrName>ppt_h</p:attrName>
                                        </p:attrNameLst>
                                      </p:cBhvr>
                                      <p:tavLst>
                                        <p:tav tm="0">
                                          <p:val>
                                            <p:fltVal val="0"/>
                                          </p:val>
                                        </p:tav>
                                        <p:tav tm="100000">
                                          <p:val>
                                            <p:strVal val="#ppt_h"/>
                                          </p:val>
                                        </p:tav>
                                      </p:tavLst>
                                    </p:anim>
                                    <p:animEffect transition="in" filter="fade">
                                      <p:cBhvr>
                                        <p:cTn id="654" dur="250"/>
                                        <p:tgtEl>
                                          <p:spTgt spid="337"/>
                                        </p:tgtEl>
                                      </p:cBhvr>
                                    </p:animEffect>
                                  </p:childTnLst>
                                </p:cTn>
                              </p:par>
                              <p:par>
                                <p:cTn id="655" presetID="53" presetClass="entr" presetSubtype="16" fill="hold" grpId="0" nodeType="withEffect">
                                  <p:stCondLst>
                                    <p:cond delay="1500"/>
                                  </p:stCondLst>
                                  <p:childTnLst>
                                    <p:set>
                                      <p:cBhvr>
                                        <p:cTn id="656" dur="1" fill="hold">
                                          <p:stCondLst>
                                            <p:cond delay="0"/>
                                          </p:stCondLst>
                                        </p:cTn>
                                        <p:tgtEl>
                                          <p:spTgt spid="338"/>
                                        </p:tgtEl>
                                        <p:attrNameLst>
                                          <p:attrName>style.visibility</p:attrName>
                                        </p:attrNameLst>
                                      </p:cBhvr>
                                      <p:to>
                                        <p:strVal val="visible"/>
                                      </p:to>
                                    </p:set>
                                    <p:anim calcmode="lin" valueType="num">
                                      <p:cBhvr>
                                        <p:cTn id="657" dur="250" fill="hold"/>
                                        <p:tgtEl>
                                          <p:spTgt spid="338"/>
                                        </p:tgtEl>
                                        <p:attrNameLst>
                                          <p:attrName>ppt_w</p:attrName>
                                        </p:attrNameLst>
                                      </p:cBhvr>
                                      <p:tavLst>
                                        <p:tav tm="0">
                                          <p:val>
                                            <p:fltVal val="0"/>
                                          </p:val>
                                        </p:tav>
                                        <p:tav tm="100000">
                                          <p:val>
                                            <p:strVal val="#ppt_w"/>
                                          </p:val>
                                        </p:tav>
                                      </p:tavLst>
                                    </p:anim>
                                    <p:anim calcmode="lin" valueType="num">
                                      <p:cBhvr>
                                        <p:cTn id="658" dur="250" fill="hold"/>
                                        <p:tgtEl>
                                          <p:spTgt spid="338"/>
                                        </p:tgtEl>
                                        <p:attrNameLst>
                                          <p:attrName>ppt_h</p:attrName>
                                        </p:attrNameLst>
                                      </p:cBhvr>
                                      <p:tavLst>
                                        <p:tav tm="0">
                                          <p:val>
                                            <p:fltVal val="0"/>
                                          </p:val>
                                        </p:tav>
                                        <p:tav tm="100000">
                                          <p:val>
                                            <p:strVal val="#ppt_h"/>
                                          </p:val>
                                        </p:tav>
                                      </p:tavLst>
                                    </p:anim>
                                    <p:animEffect transition="in" filter="fade">
                                      <p:cBhvr>
                                        <p:cTn id="659" dur="250"/>
                                        <p:tgtEl>
                                          <p:spTgt spid="338"/>
                                        </p:tgtEl>
                                      </p:cBhvr>
                                    </p:animEffect>
                                  </p:childTnLst>
                                </p:cTn>
                              </p:par>
                              <p:par>
                                <p:cTn id="660" presetID="53" presetClass="entr" presetSubtype="16" fill="hold" grpId="0" nodeType="withEffect">
                                  <p:stCondLst>
                                    <p:cond delay="1500"/>
                                  </p:stCondLst>
                                  <p:childTnLst>
                                    <p:set>
                                      <p:cBhvr>
                                        <p:cTn id="661" dur="1" fill="hold">
                                          <p:stCondLst>
                                            <p:cond delay="0"/>
                                          </p:stCondLst>
                                        </p:cTn>
                                        <p:tgtEl>
                                          <p:spTgt spid="339"/>
                                        </p:tgtEl>
                                        <p:attrNameLst>
                                          <p:attrName>style.visibility</p:attrName>
                                        </p:attrNameLst>
                                      </p:cBhvr>
                                      <p:to>
                                        <p:strVal val="visible"/>
                                      </p:to>
                                    </p:set>
                                    <p:anim calcmode="lin" valueType="num">
                                      <p:cBhvr>
                                        <p:cTn id="662" dur="250" fill="hold"/>
                                        <p:tgtEl>
                                          <p:spTgt spid="339"/>
                                        </p:tgtEl>
                                        <p:attrNameLst>
                                          <p:attrName>ppt_w</p:attrName>
                                        </p:attrNameLst>
                                      </p:cBhvr>
                                      <p:tavLst>
                                        <p:tav tm="0">
                                          <p:val>
                                            <p:fltVal val="0"/>
                                          </p:val>
                                        </p:tav>
                                        <p:tav tm="100000">
                                          <p:val>
                                            <p:strVal val="#ppt_w"/>
                                          </p:val>
                                        </p:tav>
                                      </p:tavLst>
                                    </p:anim>
                                    <p:anim calcmode="lin" valueType="num">
                                      <p:cBhvr>
                                        <p:cTn id="663" dur="250" fill="hold"/>
                                        <p:tgtEl>
                                          <p:spTgt spid="339"/>
                                        </p:tgtEl>
                                        <p:attrNameLst>
                                          <p:attrName>ppt_h</p:attrName>
                                        </p:attrNameLst>
                                      </p:cBhvr>
                                      <p:tavLst>
                                        <p:tav tm="0">
                                          <p:val>
                                            <p:fltVal val="0"/>
                                          </p:val>
                                        </p:tav>
                                        <p:tav tm="100000">
                                          <p:val>
                                            <p:strVal val="#ppt_h"/>
                                          </p:val>
                                        </p:tav>
                                      </p:tavLst>
                                    </p:anim>
                                    <p:animEffect transition="in" filter="fade">
                                      <p:cBhvr>
                                        <p:cTn id="664" dur="250"/>
                                        <p:tgtEl>
                                          <p:spTgt spid="339"/>
                                        </p:tgtEl>
                                      </p:cBhvr>
                                    </p:animEffect>
                                  </p:childTnLst>
                                </p:cTn>
                              </p:par>
                              <p:par>
                                <p:cTn id="665" presetID="53" presetClass="entr" presetSubtype="16" fill="hold" grpId="0" nodeType="withEffect">
                                  <p:stCondLst>
                                    <p:cond delay="1250"/>
                                  </p:stCondLst>
                                  <p:childTnLst>
                                    <p:set>
                                      <p:cBhvr>
                                        <p:cTn id="666" dur="1" fill="hold">
                                          <p:stCondLst>
                                            <p:cond delay="0"/>
                                          </p:stCondLst>
                                        </p:cTn>
                                        <p:tgtEl>
                                          <p:spTgt spid="343"/>
                                        </p:tgtEl>
                                        <p:attrNameLst>
                                          <p:attrName>style.visibility</p:attrName>
                                        </p:attrNameLst>
                                      </p:cBhvr>
                                      <p:to>
                                        <p:strVal val="visible"/>
                                      </p:to>
                                    </p:set>
                                    <p:anim calcmode="lin" valueType="num">
                                      <p:cBhvr>
                                        <p:cTn id="667" dur="250" fill="hold"/>
                                        <p:tgtEl>
                                          <p:spTgt spid="343"/>
                                        </p:tgtEl>
                                        <p:attrNameLst>
                                          <p:attrName>ppt_w</p:attrName>
                                        </p:attrNameLst>
                                      </p:cBhvr>
                                      <p:tavLst>
                                        <p:tav tm="0">
                                          <p:val>
                                            <p:fltVal val="0"/>
                                          </p:val>
                                        </p:tav>
                                        <p:tav tm="100000">
                                          <p:val>
                                            <p:strVal val="#ppt_w"/>
                                          </p:val>
                                        </p:tav>
                                      </p:tavLst>
                                    </p:anim>
                                    <p:anim calcmode="lin" valueType="num">
                                      <p:cBhvr>
                                        <p:cTn id="668" dur="250" fill="hold"/>
                                        <p:tgtEl>
                                          <p:spTgt spid="343"/>
                                        </p:tgtEl>
                                        <p:attrNameLst>
                                          <p:attrName>ppt_h</p:attrName>
                                        </p:attrNameLst>
                                      </p:cBhvr>
                                      <p:tavLst>
                                        <p:tav tm="0">
                                          <p:val>
                                            <p:fltVal val="0"/>
                                          </p:val>
                                        </p:tav>
                                        <p:tav tm="100000">
                                          <p:val>
                                            <p:strVal val="#ppt_h"/>
                                          </p:val>
                                        </p:tav>
                                      </p:tavLst>
                                    </p:anim>
                                    <p:animEffect transition="in" filter="fade">
                                      <p:cBhvr>
                                        <p:cTn id="669" dur="250"/>
                                        <p:tgtEl>
                                          <p:spTgt spid="343"/>
                                        </p:tgtEl>
                                      </p:cBhvr>
                                    </p:animEffect>
                                  </p:childTnLst>
                                </p:cTn>
                              </p:par>
                              <p:par>
                                <p:cTn id="670" presetID="53" presetClass="entr" presetSubtype="16" fill="hold" grpId="0" nodeType="withEffect">
                                  <p:stCondLst>
                                    <p:cond delay="700"/>
                                  </p:stCondLst>
                                  <p:childTnLst>
                                    <p:set>
                                      <p:cBhvr>
                                        <p:cTn id="671" dur="1" fill="hold">
                                          <p:stCondLst>
                                            <p:cond delay="0"/>
                                          </p:stCondLst>
                                        </p:cTn>
                                        <p:tgtEl>
                                          <p:spTgt spid="344"/>
                                        </p:tgtEl>
                                        <p:attrNameLst>
                                          <p:attrName>style.visibility</p:attrName>
                                        </p:attrNameLst>
                                      </p:cBhvr>
                                      <p:to>
                                        <p:strVal val="visible"/>
                                      </p:to>
                                    </p:set>
                                    <p:anim calcmode="lin" valueType="num">
                                      <p:cBhvr>
                                        <p:cTn id="672" dur="250" fill="hold"/>
                                        <p:tgtEl>
                                          <p:spTgt spid="344"/>
                                        </p:tgtEl>
                                        <p:attrNameLst>
                                          <p:attrName>ppt_w</p:attrName>
                                        </p:attrNameLst>
                                      </p:cBhvr>
                                      <p:tavLst>
                                        <p:tav tm="0">
                                          <p:val>
                                            <p:fltVal val="0"/>
                                          </p:val>
                                        </p:tav>
                                        <p:tav tm="100000">
                                          <p:val>
                                            <p:strVal val="#ppt_w"/>
                                          </p:val>
                                        </p:tav>
                                      </p:tavLst>
                                    </p:anim>
                                    <p:anim calcmode="lin" valueType="num">
                                      <p:cBhvr>
                                        <p:cTn id="673" dur="250" fill="hold"/>
                                        <p:tgtEl>
                                          <p:spTgt spid="344"/>
                                        </p:tgtEl>
                                        <p:attrNameLst>
                                          <p:attrName>ppt_h</p:attrName>
                                        </p:attrNameLst>
                                      </p:cBhvr>
                                      <p:tavLst>
                                        <p:tav tm="0">
                                          <p:val>
                                            <p:fltVal val="0"/>
                                          </p:val>
                                        </p:tav>
                                        <p:tav tm="100000">
                                          <p:val>
                                            <p:strVal val="#ppt_h"/>
                                          </p:val>
                                        </p:tav>
                                      </p:tavLst>
                                    </p:anim>
                                    <p:animEffect transition="in" filter="fade">
                                      <p:cBhvr>
                                        <p:cTn id="674" dur="250"/>
                                        <p:tgtEl>
                                          <p:spTgt spid="344"/>
                                        </p:tgtEl>
                                      </p:cBhvr>
                                    </p:animEffect>
                                  </p:childTnLst>
                                </p:cTn>
                              </p:par>
                              <p:par>
                                <p:cTn id="675" presetID="53" presetClass="entr" presetSubtype="16" fill="hold" grpId="0" nodeType="withEffect">
                                  <p:stCondLst>
                                    <p:cond delay="0"/>
                                  </p:stCondLst>
                                  <p:childTnLst>
                                    <p:set>
                                      <p:cBhvr>
                                        <p:cTn id="676" dur="1" fill="hold">
                                          <p:stCondLst>
                                            <p:cond delay="0"/>
                                          </p:stCondLst>
                                        </p:cTn>
                                        <p:tgtEl>
                                          <p:spTgt spid="345"/>
                                        </p:tgtEl>
                                        <p:attrNameLst>
                                          <p:attrName>style.visibility</p:attrName>
                                        </p:attrNameLst>
                                      </p:cBhvr>
                                      <p:to>
                                        <p:strVal val="visible"/>
                                      </p:to>
                                    </p:set>
                                    <p:anim calcmode="lin" valueType="num">
                                      <p:cBhvr>
                                        <p:cTn id="677" dur="250" fill="hold"/>
                                        <p:tgtEl>
                                          <p:spTgt spid="345"/>
                                        </p:tgtEl>
                                        <p:attrNameLst>
                                          <p:attrName>ppt_w</p:attrName>
                                        </p:attrNameLst>
                                      </p:cBhvr>
                                      <p:tavLst>
                                        <p:tav tm="0">
                                          <p:val>
                                            <p:fltVal val="0"/>
                                          </p:val>
                                        </p:tav>
                                        <p:tav tm="100000">
                                          <p:val>
                                            <p:strVal val="#ppt_w"/>
                                          </p:val>
                                        </p:tav>
                                      </p:tavLst>
                                    </p:anim>
                                    <p:anim calcmode="lin" valueType="num">
                                      <p:cBhvr>
                                        <p:cTn id="678" dur="250" fill="hold"/>
                                        <p:tgtEl>
                                          <p:spTgt spid="345"/>
                                        </p:tgtEl>
                                        <p:attrNameLst>
                                          <p:attrName>ppt_h</p:attrName>
                                        </p:attrNameLst>
                                      </p:cBhvr>
                                      <p:tavLst>
                                        <p:tav tm="0">
                                          <p:val>
                                            <p:fltVal val="0"/>
                                          </p:val>
                                        </p:tav>
                                        <p:tav tm="100000">
                                          <p:val>
                                            <p:strVal val="#ppt_h"/>
                                          </p:val>
                                        </p:tav>
                                      </p:tavLst>
                                    </p:anim>
                                    <p:animEffect transition="in" filter="fade">
                                      <p:cBhvr>
                                        <p:cTn id="679" dur="250"/>
                                        <p:tgtEl>
                                          <p:spTgt spid="345"/>
                                        </p:tgtEl>
                                      </p:cBhvr>
                                    </p:animEffect>
                                  </p:childTnLst>
                                </p:cTn>
                              </p:par>
                              <p:par>
                                <p:cTn id="680" presetID="53" presetClass="entr" presetSubtype="16" fill="hold" grpId="0" nodeType="withEffect">
                                  <p:stCondLst>
                                    <p:cond delay="750"/>
                                  </p:stCondLst>
                                  <p:childTnLst>
                                    <p:set>
                                      <p:cBhvr>
                                        <p:cTn id="681" dur="1" fill="hold">
                                          <p:stCondLst>
                                            <p:cond delay="0"/>
                                          </p:stCondLst>
                                        </p:cTn>
                                        <p:tgtEl>
                                          <p:spTgt spid="346"/>
                                        </p:tgtEl>
                                        <p:attrNameLst>
                                          <p:attrName>style.visibility</p:attrName>
                                        </p:attrNameLst>
                                      </p:cBhvr>
                                      <p:to>
                                        <p:strVal val="visible"/>
                                      </p:to>
                                    </p:set>
                                    <p:anim calcmode="lin" valueType="num">
                                      <p:cBhvr>
                                        <p:cTn id="682" dur="250" fill="hold"/>
                                        <p:tgtEl>
                                          <p:spTgt spid="346"/>
                                        </p:tgtEl>
                                        <p:attrNameLst>
                                          <p:attrName>ppt_w</p:attrName>
                                        </p:attrNameLst>
                                      </p:cBhvr>
                                      <p:tavLst>
                                        <p:tav tm="0">
                                          <p:val>
                                            <p:fltVal val="0"/>
                                          </p:val>
                                        </p:tav>
                                        <p:tav tm="100000">
                                          <p:val>
                                            <p:strVal val="#ppt_w"/>
                                          </p:val>
                                        </p:tav>
                                      </p:tavLst>
                                    </p:anim>
                                    <p:anim calcmode="lin" valueType="num">
                                      <p:cBhvr>
                                        <p:cTn id="683" dur="250" fill="hold"/>
                                        <p:tgtEl>
                                          <p:spTgt spid="346"/>
                                        </p:tgtEl>
                                        <p:attrNameLst>
                                          <p:attrName>ppt_h</p:attrName>
                                        </p:attrNameLst>
                                      </p:cBhvr>
                                      <p:tavLst>
                                        <p:tav tm="0">
                                          <p:val>
                                            <p:fltVal val="0"/>
                                          </p:val>
                                        </p:tav>
                                        <p:tav tm="100000">
                                          <p:val>
                                            <p:strVal val="#ppt_h"/>
                                          </p:val>
                                        </p:tav>
                                      </p:tavLst>
                                    </p:anim>
                                    <p:animEffect transition="in" filter="fade">
                                      <p:cBhvr>
                                        <p:cTn id="684" dur="250"/>
                                        <p:tgtEl>
                                          <p:spTgt spid="346"/>
                                        </p:tgtEl>
                                      </p:cBhvr>
                                    </p:animEffect>
                                  </p:childTnLst>
                                </p:cTn>
                              </p:par>
                              <p:par>
                                <p:cTn id="685" presetID="53" presetClass="entr" presetSubtype="16" fill="hold" grpId="0" nodeType="withEffect">
                                  <p:stCondLst>
                                    <p:cond delay="250"/>
                                  </p:stCondLst>
                                  <p:childTnLst>
                                    <p:set>
                                      <p:cBhvr>
                                        <p:cTn id="686" dur="1" fill="hold">
                                          <p:stCondLst>
                                            <p:cond delay="0"/>
                                          </p:stCondLst>
                                        </p:cTn>
                                        <p:tgtEl>
                                          <p:spTgt spid="347"/>
                                        </p:tgtEl>
                                        <p:attrNameLst>
                                          <p:attrName>style.visibility</p:attrName>
                                        </p:attrNameLst>
                                      </p:cBhvr>
                                      <p:to>
                                        <p:strVal val="visible"/>
                                      </p:to>
                                    </p:set>
                                    <p:anim calcmode="lin" valueType="num">
                                      <p:cBhvr>
                                        <p:cTn id="687" dur="250" fill="hold"/>
                                        <p:tgtEl>
                                          <p:spTgt spid="347"/>
                                        </p:tgtEl>
                                        <p:attrNameLst>
                                          <p:attrName>ppt_w</p:attrName>
                                        </p:attrNameLst>
                                      </p:cBhvr>
                                      <p:tavLst>
                                        <p:tav tm="0">
                                          <p:val>
                                            <p:fltVal val="0"/>
                                          </p:val>
                                        </p:tav>
                                        <p:tav tm="100000">
                                          <p:val>
                                            <p:strVal val="#ppt_w"/>
                                          </p:val>
                                        </p:tav>
                                      </p:tavLst>
                                    </p:anim>
                                    <p:anim calcmode="lin" valueType="num">
                                      <p:cBhvr>
                                        <p:cTn id="688" dur="250" fill="hold"/>
                                        <p:tgtEl>
                                          <p:spTgt spid="347"/>
                                        </p:tgtEl>
                                        <p:attrNameLst>
                                          <p:attrName>ppt_h</p:attrName>
                                        </p:attrNameLst>
                                      </p:cBhvr>
                                      <p:tavLst>
                                        <p:tav tm="0">
                                          <p:val>
                                            <p:fltVal val="0"/>
                                          </p:val>
                                        </p:tav>
                                        <p:tav tm="100000">
                                          <p:val>
                                            <p:strVal val="#ppt_h"/>
                                          </p:val>
                                        </p:tav>
                                      </p:tavLst>
                                    </p:anim>
                                    <p:animEffect transition="in" filter="fade">
                                      <p:cBhvr>
                                        <p:cTn id="689" dur="250"/>
                                        <p:tgtEl>
                                          <p:spTgt spid="347"/>
                                        </p:tgtEl>
                                      </p:cBhvr>
                                    </p:animEffect>
                                  </p:childTnLst>
                                </p:cTn>
                              </p:par>
                              <p:par>
                                <p:cTn id="690" presetID="53" presetClass="entr" presetSubtype="16" fill="hold" grpId="0" nodeType="withEffect">
                                  <p:stCondLst>
                                    <p:cond delay="1250"/>
                                  </p:stCondLst>
                                  <p:childTnLst>
                                    <p:set>
                                      <p:cBhvr>
                                        <p:cTn id="691" dur="1" fill="hold">
                                          <p:stCondLst>
                                            <p:cond delay="0"/>
                                          </p:stCondLst>
                                        </p:cTn>
                                        <p:tgtEl>
                                          <p:spTgt spid="348"/>
                                        </p:tgtEl>
                                        <p:attrNameLst>
                                          <p:attrName>style.visibility</p:attrName>
                                        </p:attrNameLst>
                                      </p:cBhvr>
                                      <p:to>
                                        <p:strVal val="visible"/>
                                      </p:to>
                                    </p:set>
                                    <p:anim calcmode="lin" valueType="num">
                                      <p:cBhvr>
                                        <p:cTn id="692" dur="250" fill="hold"/>
                                        <p:tgtEl>
                                          <p:spTgt spid="348"/>
                                        </p:tgtEl>
                                        <p:attrNameLst>
                                          <p:attrName>ppt_w</p:attrName>
                                        </p:attrNameLst>
                                      </p:cBhvr>
                                      <p:tavLst>
                                        <p:tav tm="0">
                                          <p:val>
                                            <p:fltVal val="0"/>
                                          </p:val>
                                        </p:tav>
                                        <p:tav tm="100000">
                                          <p:val>
                                            <p:strVal val="#ppt_w"/>
                                          </p:val>
                                        </p:tav>
                                      </p:tavLst>
                                    </p:anim>
                                    <p:anim calcmode="lin" valueType="num">
                                      <p:cBhvr>
                                        <p:cTn id="693" dur="250" fill="hold"/>
                                        <p:tgtEl>
                                          <p:spTgt spid="348"/>
                                        </p:tgtEl>
                                        <p:attrNameLst>
                                          <p:attrName>ppt_h</p:attrName>
                                        </p:attrNameLst>
                                      </p:cBhvr>
                                      <p:tavLst>
                                        <p:tav tm="0">
                                          <p:val>
                                            <p:fltVal val="0"/>
                                          </p:val>
                                        </p:tav>
                                        <p:tav tm="100000">
                                          <p:val>
                                            <p:strVal val="#ppt_h"/>
                                          </p:val>
                                        </p:tav>
                                      </p:tavLst>
                                    </p:anim>
                                    <p:animEffect transition="in" filter="fade">
                                      <p:cBhvr>
                                        <p:cTn id="694" dur="250"/>
                                        <p:tgtEl>
                                          <p:spTgt spid="348"/>
                                        </p:tgtEl>
                                      </p:cBhvr>
                                    </p:animEffect>
                                  </p:childTnLst>
                                </p:cTn>
                              </p:par>
                              <p:par>
                                <p:cTn id="695" presetID="53" presetClass="entr" presetSubtype="16" fill="hold" grpId="0" nodeType="withEffect">
                                  <p:stCondLst>
                                    <p:cond delay="800"/>
                                  </p:stCondLst>
                                  <p:childTnLst>
                                    <p:set>
                                      <p:cBhvr>
                                        <p:cTn id="696" dur="1" fill="hold">
                                          <p:stCondLst>
                                            <p:cond delay="0"/>
                                          </p:stCondLst>
                                        </p:cTn>
                                        <p:tgtEl>
                                          <p:spTgt spid="350"/>
                                        </p:tgtEl>
                                        <p:attrNameLst>
                                          <p:attrName>style.visibility</p:attrName>
                                        </p:attrNameLst>
                                      </p:cBhvr>
                                      <p:to>
                                        <p:strVal val="visible"/>
                                      </p:to>
                                    </p:set>
                                    <p:anim calcmode="lin" valueType="num">
                                      <p:cBhvr>
                                        <p:cTn id="697" dur="250" fill="hold"/>
                                        <p:tgtEl>
                                          <p:spTgt spid="350"/>
                                        </p:tgtEl>
                                        <p:attrNameLst>
                                          <p:attrName>ppt_w</p:attrName>
                                        </p:attrNameLst>
                                      </p:cBhvr>
                                      <p:tavLst>
                                        <p:tav tm="0">
                                          <p:val>
                                            <p:fltVal val="0"/>
                                          </p:val>
                                        </p:tav>
                                        <p:tav tm="100000">
                                          <p:val>
                                            <p:strVal val="#ppt_w"/>
                                          </p:val>
                                        </p:tav>
                                      </p:tavLst>
                                    </p:anim>
                                    <p:anim calcmode="lin" valueType="num">
                                      <p:cBhvr>
                                        <p:cTn id="698" dur="250" fill="hold"/>
                                        <p:tgtEl>
                                          <p:spTgt spid="350"/>
                                        </p:tgtEl>
                                        <p:attrNameLst>
                                          <p:attrName>ppt_h</p:attrName>
                                        </p:attrNameLst>
                                      </p:cBhvr>
                                      <p:tavLst>
                                        <p:tav tm="0">
                                          <p:val>
                                            <p:fltVal val="0"/>
                                          </p:val>
                                        </p:tav>
                                        <p:tav tm="100000">
                                          <p:val>
                                            <p:strVal val="#ppt_h"/>
                                          </p:val>
                                        </p:tav>
                                      </p:tavLst>
                                    </p:anim>
                                    <p:animEffect transition="in" filter="fade">
                                      <p:cBhvr>
                                        <p:cTn id="699" dur="250"/>
                                        <p:tgtEl>
                                          <p:spTgt spid="350"/>
                                        </p:tgtEl>
                                      </p:cBhvr>
                                    </p:animEffect>
                                  </p:childTnLst>
                                </p:cTn>
                              </p:par>
                              <p:par>
                                <p:cTn id="700" presetID="53" presetClass="entr" presetSubtype="16" fill="hold" grpId="0" nodeType="withEffect">
                                  <p:stCondLst>
                                    <p:cond delay="1500"/>
                                  </p:stCondLst>
                                  <p:childTnLst>
                                    <p:set>
                                      <p:cBhvr>
                                        <p:cTn id="701" dur="1" fill="hold">
                                          <p:stCondLst>
                                            <p:cond delay="0"/>
                                          </p:stCondLst>
                                        </p:cTn>
                                        <p:tgtEl>
                                          <p:spTgt spid="351"/>
                                        </p:tgtEl>
                                        <p:attrNameLst>
                                          <p:attrName>style.visibility</p:attrName>
                                        </p:attrNameLst>
                                      </p:cBhvr>
                                      <p:to>
                                        <p:strVal val="visible"/>
                                      </p:to>
                                    </p:set>
                                    <p:anim calcmode="lin" valueType="num">
                                      <p:cBhvr>
                                        <p:cTn id="702" dur="250" fill="hold"/>
                                        <p:tgtEl>
                                          <p:spTgt spid="351"/>
                                        </p:tgtEl>
                                        <p:attrNameLst>
                                          <p:attrName>ppt_w</p:attrName>
                                        </p:attrNameLst>
                                      </p:cBhvr>
                                      <p:tavLst>
                                        <p:tav tm="0">
                                          <p:val>
                                            <p:fltVal val="0"/>
                                          </p:val>
                                        </p:tav>
                                        <p:tav tm="100000">
                                          <p:val>
                                            <p:strVal val="#ppt_w"/>
                                          </p:val>
                                        </p:tav>
                                      </p:tavLst>
                                    </p:anim>
                                    <p:anim calcmode="lin" valueType="num">
                                      <p:cBhvr>
                                        <p:cTn id="703" dur="250" fill="hold"/>
                                        <p:tgtEl>
                                          <p:spTgt spid="351"/>
                                        </p:tgtEl>
                                        <p:attrNameLst>
                                          <p:attrName>ppt_h</p:attrName>
                                        </p:attrNameLst>
                                      </p:cBhvr>
                                      <p:tavLst>
                                        <p:tav tm="0">
                                          <p:val>
                                            <p:fltVal val="0"/>
                                          </p:val>
                                        </p:tav>
                                        <p:tav tm="100000">
                                          <p:val>
                                            <p:strVal val="#ppt_h"/>
                                          </p:val>
                                        </p:tav>
                                      </p:tavLst>
                                    </p:anim>
                                    <p:animEffect transition="in" filter="fade">
                                      <p:cBhvr>
                                        <p:cTn id="704" dur="250"/>
                                        <p:tgtEl>
                                          <p:spTgt spid="351"/>
                                        </p:tgtEl>
                                      </p:cBhvr>
                                    </p:animEffect>
                                  </p:childTnLst>
                                </p:cTn>
                              </p:par>
                              <p:par>
                                <p:cTn id="705" presetID="53" presetClass="entr" presetSubtype="16" fill="hold" grpId="0" nodeType="withEffect">
                                  <p:stCondLst>
                                    <p:cond delay="2000"/>
                                  </p:stCondLst>
                                  <p:childTnLst>
                                    <p:set>
                                      <p:cBhvr>
                                        <p:cTn id="706" dur="1" fill="hold">
                                          <p:stCondLst>
                                            <p:cond delay="0"/>
                                          </p:stCondLst>
                                        </p:cTn>
                                        <p:tgtEl>
                                          <p:spTgt spid="352"/>
                                        </p:tgtEl>
                                        <p:attrNameLst>
                                          <p:attrName>style.visibility</p:attrName>
                                        </p:attrNameLst>
                                      </p:cBhvr>
                                      <p:to>
                                        <p:strVal val="visible"/>
                                      </p:to>
                                    </p:set>
                                    <p:anim calcmode="lin" valueType="num">
                                      <p:cBhvr>
                                        <p:cTn id="707" dur="250" fill="hold"/>
                                        <p:tgtEl>
                                          <p:spTgt spid="352"/>
                                        </p:tgtEl>
                                        <p:attrNameLst>
                                          <p:attrName>ppt_w</p:attrName>
                                        </p:attrNameLst>
                                      </p:cBhvr>
                                      <p:tavLst>
                                        <p:tav tm="0">
                                          <p:val>
                                            <p:fltVal val="0"/>
                                          </p:val>
                                        </p:tav>
                                        <p:tav tm="100000">
                                          <p:val>
                                            <p:strVal val="#ppt_w"/>
                                          </p:val>
                                        </p:tav>
                                      </p:tavLst>
                                    </p:anim>
                                    <p:anim calcmode="lin" valueType="num">
                                      <p:cBhvr>
                                        <p:cTn id="708" dur="250" fill="hold"/>
                                        <p:tgtEl>
                                          <p:spTgt spid="352"/>
                                        </p:tgtEl>
                                        <p:attrNameLst>
                                          <p:attrName>ppt_h</p:attrName>
                                        </p:attrNameLst>
                                      </p:cBhvr>
                                      <p:tavLst>
                                        <p:tav tm="0">
                                          <p:val>
                                            <p:fltVal val="0"/>
                                          </p:val>
                                        </p:tav>
                                        <p:tav tm="100000">
                                          <p:val>
                                            <p:strVal val="#ppt_h"/>
                                          </p:val>
                                        </p:tav>
                                      </p:tavLst>
                                    </p:anim>
                                    <p:animEffect transition="in" filter="fade">
                                      <p:cBhvr>
                                        <p:cTn id="709" dur="250"/>
                                        <p:tgtEl>
                                          <p:spTgt spid="352"/>
                                        </p:tgtEl>
                                      </p:cBhvr>
                                    </p:animEffect>
                                  </p:childTnLst>
                                </p:cTn>
                              </p:par>
                              <p:par>
                                <p:cTn id="710" presetID="53" presetClass="entr" presetSubtype="16" fill="hold" grpId="0" nodeType="withEffect">
                                  <p:stCondLst>
                                    <p:cond delay="1500"/>
                                  </p:stCondLst>
                                  <p:childTnLst>
                                    <p:set>
                                      <p:cBhvr>
                                        <p:cTn id="711" dur="1" fill="hold">
                                          <p:stCondLst>
                                            <p:cond delay="0"/>
                                          </p:stCondLst>
                                        </p:cTn>
                                        <p:tgtEl>
                                          <p:spTgt spid="353"/>
                                        </p:tgtEl>
                                        <p:attrNameLst>
                                          <p:attrName>style.visibility</p:attrName>
                                        </p:attrNameLst>
                                      </p:cBhvr>
                                      <p:to>
                                        <p:strVal val="visible"/>
                                      </p:to>
                                    </p:set>
                                    <p:anim calcmode="lin" valueType="num">
                                      <p:cBhvr>
                                        <p:cTn id="712" dur="250" fill="hold"/>
                                        <p:tgtEl>
                                          <p:spTgt spid="353"/>
                                        </p:tgtEl>
                                        <p:attrNameLst>
                                          <p:attrName>ppt_w</p:attrName>
                                        </p:attrNameLst>
                                      </p:cBhvr>
                                      <p:tavLst>
                                        <p:tav tm="0">
                                          <p:val>
                                            <p:fltVal val="0"/>
                                          </p:val>
                                        </p:tav>
                                        <p:tav tm="100000">
                                          <p:val>
                                            <p:strVal val="#ppt_w"/>
                                          </p:val>
                                        </p:tav>
                                      </p:tavLst>
                                    </p:anim>
                                    <p:anim calcmode="lin" valueType="num">
                                      <p:cBhvr>
                                        <p:cTn id="713" dur="250" fill="hold"/>
                                        <p:tgtEl>
                                          <p:spTgt spid="353"/>
                                        </p:tgtEl>
                                        <p:attrNameLst>
                                          <p:attrName>ppt_h</p:attrName>
                                        </p:attrNameLst>
                                      </p:cBhvr>
                                      <p:tavLst>
                                        <p:tav tm="0">
                                          <p:val>
                                            <p:fltVal val="0"/>
                                          </p:val>
                                        </p:tav>
                                        <p:tav tm="100000">
                                          <p:val>
                                            <p:strVal val="#ppt_h"/>
                                          </p:val>
                                        </p:tav>
                                      </p:tavLst>
                                    </p:anim>
                                    <p:animEffect transition="in" filter="fade">
                                      <p:cBhvr>
                                        <p:cTn id="714" dur="250"/>
                                        <p:tgtEl>
                                          <p:spTgt spid="353"/>
                                        </p:tgtEl>
                                      </p:cBhvr>
                                    </p:animEffect>
                                  </p:childTnLst>
                                </p:cTn>
                              </p:par>
                              <p:par>
                                <p:cTn id="715" presetID="53" presetClass="entr" presetSubtype="16" fill="hold" grpId="0" nodeType="withEffect">
                                  <p:stCondLst>
                                    <p:cond delay="2500"/>
                                  </p:stCondLst>
                                  <p:childTnLst>
                                    <p:set>
                                      <p:cBhvr>
                                        <p:cTn id="716" dur="1" fill="hold">
                                          <p:stCondLst>
                                            <p:cond delay="0"/>
                                          </p:stCondLst>
                                        </p:cTn>
                                        <p:tgtEl>
                                          <p:spTgt spid="354"/>
                                        </p:tgtEl>
                                        <p:attrNameLst>
                                          <p:attrName>style.visibility</p:attrName>
                                        </p:attrNameLst>
                                      </p:cBhvr>
                                      <p:to>
                                        <p:strVal val="visible"/>
                                      </p:to>
                                    </p:set>
                                    <p:anim calcmode="lin" valueType="num">
                                      <p:cBhvr>
                                        <p:cTn id="717" dur="250" fill="hold"/>
                                        <p:tgtEl>
                                          <p:spTgt spid="354"/>
                                        </p:tgtEl>
                                        <p:attrNameLst>
                                          <p:attrName>ppt_w</p:attrName>
                                        </p:attrNameLst>
                                      </p:cBhvr>
                                      <p:tavLst>
                                        <p:tav tm="0">
                                          <p:val>
                                            <p:fltVal val="0"/>
                                          </p:val>
                                        </p:tav>
                                        <p:tav tm="100000">
                                          <p:val>
                                            <p:strVal val="#ppt_w"/>
                                          </p:val>
                                        </p:tav>
                                      </p:tavLst>
                                    </p:anim>
                                    <p:anim calcmode="lin" valueType="num">
                                      <p:cBhvr>
                                        <p:cTn id="718" dur="250" fill="hold"/>
                                        <p:tgtEl>
                                          <p:spTgt spid="354"/>
                                        </p:tgtEl>
                                        <p:attrNameLst>
                                          <p:attrName>ppt_h</p:attrName>
                                        </p:attrNameLst>
                                      </p:cBhvr>
                                      <p:tavLst>
                                        <p:tav tm="0">
                                          <p:val>
                                            <p:fltVal val="0"/>
                                          </p:val>
                                        </p:tav>
                                        <p:tav tm="100000">
                                          <p:val>
                                            <p:strVal val="#ppt_h"/>
                                          </p:val>
                                        </p:tav>
                                      </p:tavLst>
                                    </p:anim>
                                    <p:animEffect transition="in" filter="fade">
                                      <p:cBhvr>
                                        <p:cTn id="719" dur="250"/>
                                        <p:tgtEl>
                                          <p:spTgt spid="354"/>
                                        </p:tgtEl>
                                      </p:cBhvr>
                                    </p:animEffect>
                                  </p:childTnLst>
                                </p:cTn>
                              </p:par>
                              <p:par>
                                <p:cTn id="720" presetID="53" presetClass="entr" presetSubtype="16" fill="hold" grpId="0" nodeType="withEffect">
                                  <p:stCondLst>
                                    <p:cond delay="500"/>
                                  </p:stCondLst>
                                  <p:childTnLst>
                                    <p:set>
                                      <p:cBhvr>
                                        <p:cTn id="721" dur="1" fill="hold">
                                          <p:stCondLst>
                                            <p:cond delay="0"/>
                                          </p:stCondLst>
                                        </p:cTn>
                                        <p:tgtEl>
                                          <p:spTgt spid="355"/>
                                        </p:tgtEl>
                                        <p:attrNameLst>
                                          <p:attrName>style.visibility</p:attrName>
                                        </p:attrNameLst>
                                      </p:cBhvr>
                                      <p:to>
                                        <p:strVal val="visible"/>
                                      </p:to>
                                    </p:set>
                                    <p:anim calcmode="lin" valueType="num">
                                      <p:cBhvr>
                                        <p:cTn id="722" dur="250" fill="hold"/>
                                        <p:tgtEl>
                                          <p:spTgt spid="355"/>
                                        </p:tgtEl>
                                        <p:attrNameLst>
                                          <p:attrName>ppt_w</p:attrName>
                                        </p:attrNameLst>
                                      </p:cBhvr>
                                      <p:tavLst>
                                        <p:tav tm="0">
                                          <p:val>
                                            <p:fltVal val="0"/>
                                          </p:val>
                                        </p:tav>
                                        <p:tav tm="100000">
                                          <p:val>
                                            <p:strVal val="#ppt_w"/>
                                          </p:val>
                                        </p:tav>
                                      </p:tavLst>
                                    </p:anim>
                                    <p:anim calcmode="lin" valueType="num">
                                      <p:cBhvr>
                                        <p:cTn id="723" dur="250" fill="hold"/>
                                        <p:tgtEl>
                                          <p:spTgt spid="355"/>
                                        </p:tgtEl>
                                        <p:attrNameLst>
                                          <p:attrName>ppt_h</p:attrName>
                                        </p:attrNameLst>
                                      </p:cBhvr>
                                      <p:tavLst>
                                        <p:tav tm="0">
                                          <p:val>
                                            <p:fltVal val="0"/>
                                          </p:val>
                                        </p:tav>
                                        <p:tav tm="100000">
                                          <p:val>
                                            <p:strVal val="#ppt_h"/>
                                          </p:val>
                                        </p:tav>
                                      </p:tavLst>
                                    </p:anim>
                                    <p:animEffect transition="in" filter="fade">
                                      <p:cBhvr>
                                        <p:cTn id="724" dur="250"/>
                                        <p:tgtEl>
                                          <p:spTgt spid="355"/>
                                        </p:tgtEl>
                                      </p:cBhvr>
                                    </p:animEffect>
                                  </p:childTnLst>
                                </p:cTn>
                              </p:par>
                              <p:par>
                                <p:cTn id="725" presetID="53" presetClass="entr" presetSubtype="16" fill="hold" grpId="0" nodeType="withEffect">
                                  <p:stCondLst>
                                    <p:cond delay="1750"/>
                                  </p:stCondLst>
                                  <p:childTnLst>
                                    <p:set>
                                      <p:cBhvr>
                                        <p:cTn id="726" dur="1" fill="hold">
                                          <p:stCondLst>
                                            <p:cond delay="0"/>
                                          </p:stCondLst>
                                        </p:cTn>
                                        <p:tgtEl>
                                          <p:spTgt spid="359"/>
                                        </p:tgtEl>
                                        <p:attrNameLst>
                                          <p:attrName>style.visibility</p:attrName>
                                        </p:attrNameLst>
                                      </p:cBhvr>
                                      <p:to>
                                        <p:strVal val="visible"/>
                                      </p:to>
                                    </p:set>
                                    <p:anim calcmode="lin" valueType="num">
                                      <p:cBhvr>
                                        <p:cTn id="727" dur="250" fill="hold"/>
                                        <p:tgtEl>
                                          <p:spTgt spid="359"/>
                                        </p:tgtEl>
                                        <p:attrNameLst>
                                          <p:attrName>ppt_w</p:attrName>
                                        </p:attrNameLst>
                                      </p:cBhvr>
                                      <p:tavLst>
                                        <p:tav tm="0">
                                          <p:val>
                                            <p:fltVal val="0"/>
                                          </p:val>
                                        </p:tav>
                                        <p:tav tm="100000">
                                          <p:val>
                                            <p:strVal val="#ppt_w"/>
                                          </p:val>
                                        </p:tav>
                                      </p:tavLst>
                                    </p:anim>
                                    <p:anim calcmode="lin" valueType="num">
                                      <p:cBhvr>
                                        <p:cTn id="728" dur="250" fill="hold"/>
                                        <p:tgtEl>
                                          <p:spTgt spid="359"/>
                                        </p:tgtEl>
                                        <p:attrNameLst>
                                          <p:attrName>ppt_h</p:attrName>
                                        </p:attrNameLst>
                                      </p:cBhvr>
                                      <p:tavLst>
                                        <p:tav tm="0">
                                          <p:val>
                                            <p:fltVal val="0"/>
                                          </p:val>
                                        </p:tav>
                                        <p:tav tm="100000">
                                          <p:val>
                                            <p:strVal val="#ppt_h"/>
                                          </p:val>
                                        </p:tav>
                                      </p:tavLst>
                                    </p:anim>
                                    <p:animEffect transition="in" filter="fade">
                                      <p:cBhvr>
                                        <p:cTn id="729" dur="250"/>
                                        <p:tgtEl>
                                          <p:spTgt spid="359"/>
                                        </p:tgtEl>
                                      </p:cBhvr>
                                    </p:animEffect>
                                  </p:childTnLst>
                                </p:cTn>
                              </p:par>
                              <p:par>
                                <p:cTn id="730" presetID="53" presetClass="entr" presetSubtype="16" fill="hold" grpId="0" nodeType="withEffect">
                                  <p:stCondLst>
                                    <p:cond delay="600"/>
                                  </p:stCondLst>
                                  <p:childTnLst>
                                    <p:set>
                                      <p:cBhvr>
                                        <p:cTn id="731" dur="1" fill="hold">
                                          <p:stCondLst>
                                            <p:cond delay="0"/>
                                          </p:stCondLst>
                                        </p:cTn>
                                        <p:tgtEl>
                                          <p:spTgt spid="360"/>
                                        </p:tgtEl>
                                        <p:attrNameLst>
                                          <p:attrName>style.visibility</p:attrName>
                                        </p:attrNameLst>
                                      </p:cBhvr>
                                      <p:to>
                                        <p:strVal val="visible"/>
                                      </p:to>
                                    </p:set>
                                    <p:anim calcmode="lin" valueType="num">
                                      <p:cBhvr>
                                        <p:cTn id="732" dur="250" fill="hold"/>
                                        <p:tgtEl>
                                          <p:spTgt spid="360"/>
                                        </p:tgtEl>
                                        <p:attrNameLst>
                                          <p:attrName>ppt_w</p:attrName>
                                        </p:attrNameLst>
                                      </p:cBhvr>
                                      <p:tavLst>
                                        <p:tav tm="0">
                                          <p:val>
                                            <p:fltVal val="0"/>
                                          </p:val>
                                        </p:tav>
                                        <p:tav tm="100000">
                                          <p:val>
                                            <p:strVal val="#ppt_w"/>
                                          </p:val>
                                        </p:tav>
                                      </p:tavLst>
                                    </p:anim>
                                    <p:anim calcmode="lin" valueType="num">
                                      <p:cBhvr>
                                        <p:cTn id="733" dur="250" fill="hold"/>
                                        <p:tgtEl>
                                          <p:spTgt spid="360"/>
                                        </p:tgtEl>
                                        <p:attrNameLst>
                                          <p:attrName>ppt_h</p:attrName>
                                        </p:attrNameLst>
                                      </p:cBhvr>
                                      <p:tavLst>
                                        <p:tav tm="0">
                                          <p:val>
                                            <p:fltVal val="0"/>
                                          </p:val>
                                        </p:tav>
                                        <p:tav tm="100000">
                                          <p:val>
                                            <p:strVal val="#ppt_h"/>
                                          </p:val>
                                        </p:tav>
                                      </p:tavLst>
                                    </p:anim>
                                    <p:animEffect transition="in" filter="fade">
                                      <p:cBhvr>
                                        <p:cTn id="734" dur="250"/>
                                        <p:tgtEl>
                                          <p:spTgt spid="360"/>
                                        </p:tgtEl>
                                      </p:cBhvr>
                                    </p:animEffect>
                                  </p:childTnLst>
                                </p:cTn>
                              </p:par>
                              <p:par>
                                <p:cTn id="735" presetID="53" presetClass="entr" presetSubtype="16" fill="hold" grpId="0" nodeType="withEffect">
                                  <p:stCondLst>
                                    <p:cond delay="800"/>
                                  </p:stCondLst>
                                  <p:childTnLst>
                                    <p:set>
                                      <p:cBhvr>
                                        <p:cTn id="736" dur="1" fill="hold">
                                          <p:stCondLst>
                                            <p:cond delay="0"/>
                                          </p:stCondLst>
                                        </p:cTn>
                                        <p:tgtEl>
                                          <p:spTgt spid="361"/>
                                        </p:tgtEl>
                                        <p:attrNameLst>
                                          <p:attrName>style.visibility</p:attrName>
                                        </p:attrNameLst>
                                      </p:cBhvr>
                                      <p:to>
                                        <p:strVal val="visible"/>
                                      </p:to>
                                    </p:set>
                                    <p:anim calcmode="lin" valueType="num">
                                      <p:cBhvr>
                                        <p:cTn id="737" dur="250" fill="hold"/>
                                        <p:tgtEl>
                                          <p:spTgt spid="361"/>
                                        </p:tgtEl>
                                        <p:attrNameLst>
                                          <p:attrName>ppt_w</p:attrName>
                                        </p:attrNameLst>
                                      </p:cBhvr>
                                      <p:tavLst>
                                        <p:tav tm="0">
                                          <p:val>
                                            <p:fltVal val="0"/>
                                          </p:val>
                                        </p:tav>
                                        <p:tav tm="100000">
                                          <p:val>
                                            <p:strVal val="#ppt_w"/>
                                          </p:val>
                                        </p:tav>
                                      </p:tavLst>
                                    </p:anim>
                                    <p:anim calcmode="lin" valueType="num">
                                      <p:cBhvr>
                                        <p:cTn id="738" dur="250" fill="hold"/>
                                        <p:tgtEl>
                                          <p:spTgt spid="361"/>
                                        </p:tgtEl>
                                        <p:attrNameLst>
                                          <p:attrName>ppt_h</p:attrName>
                                        </p:attrNameLst>
                                      </p:cBhvr>
                                      <p:tavLst>
                                        <p:tav tm="0">
                                          <p:val>
                                            <p:fltVal val="0"/>
                                          </p:val>
                                        </p:tav>
                                        <p:tav tm="100000">
                                          <p:val>
                                            <p:strVal val="#ppt_h"/>
                                          </p:val>
                                        </p:tav>
                                      </p:tavLst>
                                    </p:anim>
                                    <p:animEffect transition="in" filter="fade">
                                      <p:cBhvr>
                                        <p:cTn id="739" dur="250"/>
                                        <p:tgtEl>
                                          <p:spTgt spid="361"/>
                                        </p:tgtEl>
                                      </p:cBhvr>
                                    </p:animEffect>
                                  </p:childTnLst>
                                </p:cTn>
                              </p:par>
                              <p:par>
                                <p:cTn id="740" presetID="53" presetClass="entr" presetSubtype="16" fill="hold" grpId="0" nodeType="withEffect">
                                  <p:stCondLst>
                                    <p:cond delay="2250"/>
                                  </p:stCondLst>
                                  <p:childTnLst>
                                    <p:set>
                                      <p:cBhvr>
                                        <p:cTn id="741" dur="1" fill="hold">
                                          <p:stCondLst>
                                            <p:cond delay="0"/>
                                          </p:stCondLst>
                                        </p:cTn>
                                        <p:tgtEl>
                                          <p:spTgt spid="362"/>
                                        </p:tgtEl>
                                        <p:attrNameLst>
                                          <p:attrName>style.visibility</p:attrName>
                                        </p:attrNameLst>
                                      </p:cBhvr>
                                      <p:to>
                                        <p:strVal val="visible"/>
                                      </p:to>
                                    </p:set>
                                    <p:anim calcmode="lin" valueType="num">
                                      <p:cBhvr>
                                        <p:cTn id="742" dur="250" fill="hold"/>
                                        <p:tgtEl>
                                          <p:spTgt spid="362"/>
                                        </p:tgtEl>
                                        <p:attrNameLst>
                                          <p:attrName>ppt_w</p:attrName>
                                        </p:attrNameLst>
                                      </p:cBhvr>
                                      <p:tavLst>
                                        <p:tav tm="0">
                                          <p:val>
                                            <p:fltVal val="0"/>
                                          </p:val>
                                        </p:tav>
                                        <p:tav tm="100000">
                                          <p:val>
                                            <p:strVal val="#ppt_w"/>
                                          </p:val>
                                        </p:tav>
                                      </p:tavLst>
                                    </p:anim>
                                    <p:anim calcmode="lin" valueType="num">
                                      <p:cBhvr>
                                        <p:cTn id="743" dur="250" fill="hold"/>
                                        <p:tgtEl>
                                          <p:spTgt spid="362"/>
                                        </p:tgtEl>
                                        <p:attrNameLst>
                                          <p:attrName>ppt_h</p:attrName>
                                        </p:attrNameLst>
                                      </p:cBhvr>
                                      <p:tavLst>
                                        <p:tav tm="0">
                                          <p:val>
                                            <p:fltVal val="0"/>
                                          </p:val>
                                        </p:tav>
                                        <p:tav tm="100000">
                                          <p:val>
                                            <p:strVal val="#ppt_h"/>
                                          </p:val>
                                        </p:tav>
                                      </p:tavLst>
                                    </p:anim>
                                    <p:animEffect transition="in" filter="fade">
                                      <p:cBhvr>
                                        <p:cTn id="744" dur="250"/>
                                        <p:tgtEl>
                                          <p:spTgt spid="362"/>
                                        </p:tgtEl>
                                      </p:cBhvr>
                                    </p:animEffect>
                                  </p:childTnLst>
                                </p:cTn>
                              </p:par>
                              <p:par>
                                <p:cTn id="745" presetID="53" presetClass="entr" presetSubtype="16" fill="hold" grpId="0" nodeType="withEffect">
                                  <p:stCondLst>
                                    <p:cond delay="1000"/>
                                  </p:stCondLst>
                                  <p:childTnLst>
                                    <p:set>
                                      <p:cBhvr>
                                        <p:cTn id="746" dur="1" fill="hold">
                                          <p:stCondLst>
                                            <p:cond delay="0"/>
                                          </p:stCondLst>
                                        </p:cTn>
                                        <p:tgtEl>
                                          <p:spTgt spid="363"/>
                                        </p:tgtEl>
                                        <p:attrNameLst>
                                          <p:attrName>style.visibility</p:attrName>
                                        </p:attrNameLst>
                                      </p:cBhvr>
                                      <p:to>
                                        <p:strVal val="visible"/>
                                      </p:to>
                                    </p:set>
                                    <p:anim calcmode="lin" valueType="num">
                                      <p:cBhvr>
                                        <p:cTn id="747" dur="250" fill="hold"/>
                                        <p:tgtEl>
                                          <p:spTgt spid="363"/>
                                        </p:tgtEl>
                                        <p:attrNameLst>
                                          <p:attrName>ppt_w</p:attrName>
                                        </p:attrNameLst>
                                      </p:cBhvr>
                                      <p:tavLst>
                                        <p:tav tm="0">
                                          <p:val>
                                            <p:fltVal val="0"/>
                                          </p:val>
                                        </p:tav>
                                        <p:tav tm="100000">
                                          <p:val>
                                            <p:strVal val="#ppt_w"/>
                                          </p:val>
                                        </p:tav>
                                      </p:tavLst>
                                    </p:anim>
                                    <p:anim calcmode="lin" valueType="num">
                                      <p:cBhvr>
                                        <p:cTn id="748" dur="250" fill="hold"/>
                                        <p:tgtEl>
                                          <p:spTgt spid="363"/>
                                        </p:tgtEl>
                                        <p:attrNameLst>
                                          <p:attrName>ppt_h</p:attrName>
                                        </p:attrNameLst>
                                      </p:cBhvr>
                                      <p:tavLst>
                                        <p:tav tm="0">
                                          <p:val>
                                            <p:fltVal val="0"/>
                                          </p:val>
                                        </p:tav>
                                        <p:tav tm="100000">
                                          <p:val>
                                            <p:strVal val="#ppt_h"/>
                                          </p:val>
                                        </p:tav>
                                      </p:tavLst>
                                    </p:anim>
                                    <p:animEffect transition="in" filter="fade">
                                      <p:cBhvr>
                                        <p:cTn id="749" dur="250"/>
                                        <p:tgtEl>
                                          <p:spTgt spid="363"/>
                                        </p:tgtEl>
                                      </p:cBhvr>
                                    </p:animEffect>
                                  </p:childTnLst>
                                </p:cTn>
                              </p:par>
                              <p:par>
                                <p:cTn id="750" presetID="53" presetClass="entr" presetSubtype="16" fill="hold" grpId="0" nodeType="withEffect">
                                  <p:stCondLst>
                                    <p:cond delay="1500"/>
                                  </p:stCondLst>
                                  <p:childTnLst>
                                    <p:set>
                                      <p:cBhvr>
                                        <p:cTn id="751" dur="1" fill="hold">
                                          <p:stCondLst>
                                            <p:cond delay="0"/>
                                          </p:stCondLst>
                                        </p:cTn>
                                        <p:tgtEl>
                                          <p:spTgt spid="364"/>
                                        </p:tgtEl>
                                        <p:attrNameLst>
                                          <p:attrName>style.visibility</p:attrName>
                                        </p:attrNameLst>
                                      </p:cBhvr>
                                      <p:to>
                                        <p:strVal val="visible"/>
                                      </p:to>
                                    </p:set>
                                    <p:anim calcmode="lin" valueType="num">
                                      <p:cBhvr>
                                        <p:cTn id="752" dur="250" fill="hold"/>
                                        <p:tgtEl>
                                          <p:spTgt spid="364"/>
                                        </p:tgtEl>
                                        <p:attrNameLst>
                                          <p:attrName>ppt_w</p:attrName>
                                        </p:attrNameLst>
                                      </p:cBhvr>
                                      <p:tavLst>
                                        <p:tav tm="0">
                                          <p:val>
                                            <p:fltVal val="0"/>
                                          </p:val>
                                        </p:tav>
                                        <p:tav tm="100000">
                                          <p:val>
                                            <p:strVal val="#ppt_w"/>
                                          </p:val>
                                        </p:tav>
                                      </p:tavLst>
                                    </p:anim>
                                    <p:anim calcmode="lin" valueType="num">
                                      <p:cBhvr>
                                        <p:cTn id="753" dur="250" fill="hold"/>
                                        <p:tgtEl>
                                          <p:spTgt spid="364"/>
                                        </p:tgtEl>
                                        <p:attrNameLst>
                                          <p:attrName>ppt_h</p:attrName>
                                        </p:attrNameLst>
                                      </p:cBhvr>
                                      <p:tavLst>
                                        <p:tav tm="0">
                                          <p:val>
                                            <p:fltVal val="0"/>
                                          </p:val>
                                        </p:tav>
                                        <p:tav tm="100000">
                                          <p:val>
                                            <p:strVal val="#ppt_h"/>
                                          </p:val>
                                        </p:tav>
                                      </p:tavLst>
                                    </p:anim>
                                    <p:animEffect transition="in" filter="fade">
                                      <p:cBhvr>
                                        <p:cTn id="754" dur="250"/>
                                        <p:tgtEl>
                                          <p:spTgt spid="364"/>
                                        </p:tgtEl>
                                      </p:cBhvr>
                                    </p:animEffect>
                                  </p:childTnLst>
                                </p:cTn>
                              </p:par>
                              <p:par>
                                <p:cTn id="755" presetID="53" presetClass="entr" presetSubtype="16" fill="hold" grpId="0" nodeType="withEffect">
                                  <p:stCondLst>
                                    <p:cond delay="800"/>
                                  </p:stCondLst>
                                  <p:childTnLst>
                                    <p:set>
                                      <p:cBhvr>
                                        <p:cTn id="756" dur="1" fill="hold">
                                          <p:stCondLst>
                                            <p:cond delay="0"/>
                                          </p:stCondLst>
                                        </p:cTn>
                                        <p:tgtEl>
                                          <p:spTgt spid="368"/>
                                        </p:tgtEl>
                                        <p:attrNameLst>
                                          <p:attrName>style.visibility</p:attrName>
                                        </p:attrNameLst>
                                      </p:cBhvr>
                                      <p:to>
                                        <p:strVal val="visible"/>
                                      </p:to>
                                    </p:set>
                                    <p:anim calcmode="lin" valueType="num">
                                      <p:cBhvr>
                                        <p:cTn id="757" dur="250" fill="hold"/>
                                        <p:tgtEl>
                                          <p:spTgt spid="368"/>
                                        </p:tgtEl>
                                        <p:attrNameLst>
                                          <p:attrName>ppt_w</p:attrName>
                                        </p:attrNameLst>
                                      </p:cBhvr>
                                      <p:tavLst>
                                        <p:tav tm="0">
                                          <p:val>
                                            <p:fltVal val="0"/>
                                          </p:val>
                                        </p:tav>
                                        <p:tav tm="100000">
                                          <p:val>
                                            <p:strVal val="#ppt_w"/>
                                          </p:val>
                                        </p:tav>
                                      </p:tavLst>
                                    </p:anim>
                                    <p:anim calcmode="lin" valueType="num">
                                      <p:cBhvr>
                                        <p:cTn id="758" dur="250" fill="hold"/>
                                        <p:tgtEl>
                                          <p:spTgt spid="368"/>
                                        </p:tgtEl>
                                        <p:attrNameLst>
                                          <p:attrName>ppt_h</p:attrName>
                                        </p:attrNameLst>
                                      </p:cBhvr>
                                      <p:tavLst>
                                        <p:tav tm="0">
                                          <p:val>
                                            <p:fltVal val="0"/>
                                          </p:val>
                                        </p:tav>
                                        <p:tav tm="100000">
                                          <p:val>
                                            <p:strVal val="#ppt_h"/>
                                          </p:val>
                                        </p:tav>
                                      </p:tavLst>
                                    </p:anim>
                                    <p:animEffect transition="in" filter="fade">
                                      <p:cBhvr>
                                        <p:cTn id="759" dur="250"/>
                                        <p:tgtEl>
                                          <p:spTgt spid="368"/>
                                        </p:tgtEl>
                                      </p:cBhvr>
                                    </p:animEffect>
                                  </p:childTnLst>
                                </p:cTn>
                              </p:par>
                              <p:par>
                                <p:cTn id="760" presetID="53" presetClass="entr" presetSubtype="16" fill="hold" grpId="0" nodeType="withEffect">
                                  <p:stCondLst>
                                    <p:cond delay="1500"/>
                                  </p:stCondLst>
                                  <p:childTnLst>
                                    <p:set>
                                      <p:cBhvr>
                                        <p:cTn id="761" dur="1" fill="hold">
                                          <p:stCondLst>
                                            <p:cond delay="0"/>
                                          </p:stCondLst>
                                        </p:cTn>
                                        <p:tgtEl>
                                          <p:spTgt spid="369"/>
                                        </p:tgtEl>
                                        <p:attrNameLst>
                                          <p:attrName>style.visibility</p:attrName>
                                        </p:attrNameLst>
                                      </p:cBhvr>
                                      <p:to>
                                        <p:strVal val="visible"/>
                                      </p:to>
                                    </p:set>
                                    <p:anim calcmode="lin" valueType="num">
                                      <p:cBhvr>
                                        <p:cTn id="762" dur="250" fill="hold"/>
                                        <p:tgtEl>
                                          <p:spTgt spid="369"/>
                                        </p:tgtEl>
                                        <p:attrNameLst>
                                          <p:attrName>ppt_w</p:attrName>
                                        </p:attrNameLst>
                                      </p:cBhvr>
                                      <p:tavLst>
                                        <p:tav tm="0">
                                          <p:val>
                                            <p:fltVal val="0"/>
                                          </p:val>
                                        </p:tav>
                                        <p:tav tm="100000">
                                          <p:val>
                                            <p:strVal val="#ppt_w"/>
                                          </p:val>
                                        </p:tav>
                                      </p:tavLst>
                                    </p:anim>
                                    <p:anim calcmode="lin" valueType="num">
                                      <p:cBhvr>
                                        <p:cTn id="763" dur="250" fill="hold"/>
                                        <p:tgtEl>
                                          <p:spTgt spid="369"/>
                                        </p:tgtEl>
                                        <p:attrNameLst>
                                          <p:attrName>ppt_h</p:attrName>
                                        </p:attrNameLst>
                                      </p:cBhvr>
                                      <p:tavLst>
                                        <p:tav tm="0">
                                          <p:val>
                                            <p:fltVal val="0"/>
                                          </p:val>
                                        </p:tav>
                                        <p:tav tm="100000">
                                          <p:val>
                                            <p:strVal val="#ppt_h"/>
                                          </p:val>
                                        </p:tav>
                                      </p:tavLst>
                                    </p:anim>
                                    <p:animEffect transition="in" filter="fade">
                                      <p:cBhvr>
                                        <p:cTn id="764" dur="250"/>
                                        <p:tgtEl>
                                          <p:spTgt spid="369"/>
                                        </p:tgtEl>
                                      </p:cBhvr>
                                    </p:animEffect>
                                  </p:childTnLst>
                                </p:cTn>
                              </p:par>
                              <p:par>
                                <p:cTn id="765" presetID="53" presetClass="entr" presetSubtype="16" fill="hold" grpId="0" nodeType="withEffect">
                                  <p:stCondLst>
                                    <p:cond delay="750"/>
                                  </p:stCondLst>
                                  <p:childTnLst>
                                    <p:set>
                                      <p:cBhvr>
                                        <p:cTn id="766" dur="1" fill="hold">
                                          <p:stCondLst>
                                            <p:cond delay="0"/>
                                          </p:stCondLst>
                                        </p:cTn>
                                        <p:tgtEl>
                                          <p:spTgt spid="370"/>
                                        </p:tgtEl>
                                        <p:attrNameLst>
                                          <p:attrName>style.visibility</p:attrName>
                                        </p:attrNameLst>
                                      </p:cBhvr>
                                      <p:to>
                                        <p:strVal val="visible"/>
                                      </p:to>
                                    </p:set>
                                    <p:anim calcmode="lin" valueType="num">
                                      <p:cBhvr>
                                        <p:cTn id="767" dur="250" fill="hold"/>
                                        <p:tgtEl>
                                          <p:spTgt spid="370"/>
                                        </p:tgtEl>
                                        <p:attrNameLst>
                                          <p:attrName>ppt_w</p:attrName>
                                        </p:attrNameLst>
                                      </p:cBhvr>
                                      <p:tavLst>
                                        <p:tav tm="0">
                                          <p:val>
                                            <p:fltVal val="0"/>
                                          </p:val>
                                        </p:tav>
                                        <p:tav tm="100000">
                                          <p:val>
                                            <p:strVal val="#ppt_w"/>
                                          </p:val>
                                        </p:tav>
                                      </p:tavLst>
                                    </p:anim>
                                    <p:anim calcmode="lin" valueType="num">
                                      <p:cBhvr>
                                        <p:cTn id="768" dur="250" fill="hold"/>
                                        <p:tgtEl>
                                          <p:spTgt spid="370"/>
                                        </p:tgtEl>
                                        <p:attrNameLst>
                                          <p:attrName>ppt_h</p:attrName>
                                        </p:attrNameLst>
                                      </p:cBhvr>
                                      <p:tavLst>
                                        <p:tav tm="0">
                                          <p:val>
                                            <p:fltVal val="0"/>
                                          </p:val>
                                        </p:tav>
                                        <p:tav tm="100000">
                                          <p:val>
                                            <p:strVal val="#ppt_h"/>
                                          </p:val>
                                        </p:tav>
                                      </p:tavLst>
                                    </p:anim>
                                    <p:animEffect transition="in" filter="fade">
                                      <p:cBhvr>
                                        <p:cTn id="769" dur="250"/>
                                        <p:tgtEl>
                                          <p:spTgt spid="370"/>
                                        </p:tgtEl>
                                      </p:cBhvr>
                                    </p:animEffect>
                                  </p:childTnLst>
                                </p:cTn>
                              </p:par>
                              <p:par>
                                <p:cTn id="770" presetID="53" presetClass="entr" presetSubtype="16" fill="hold" grpId="0" nodeType="withEffect">
                                  <p:stCondLst>
                                    <p:cond delay="1500"/>
                                  </p:stCondLst>
                                  <p:childTnLst>
                                    <p:set>
                                      <p:cBhvr>
                                        <p:cTn id="771" dur="1" fill="hold">
                                          <p:stCondLst>
                                            <p:cond delay="0"/>
                                          </p:stCondLst>
                                        </p:cTn>
                                        <p:tgtEl>
                                          <p:spTgt spid="371"/>
                                        </p:tgtEl>
                                        <p:attrNameLst>
                                          <p:attrName>style.visibility</p:attrName>
                                        </p:attrNameLst>
                                      </p:cBhvr>
                                      <p:to>
                                        <p:strVal val="visible"/>
                                      </p:to>
                                    </p:set>
                                    <p:anim calcmode="lin" valueType="num">
                                      <p:cBhvr>
                                        <p:cTn id="772" dur="250" fill="hold"/>
                                        <p:tgtEl>
                                          <p:spTgt spid="371"/>
                                        </p:tgtEl>
                                        <p:attrNameLst>
                                          <p:attrName>ppt_w</p:attrName>
                                        </p:attrNameLst>
                                      </p:cBhvr>
                                      <p:tavLst>
                                        <p:tav tm="0">
                                          <p:val>
                                            <p:fltVal val="0"/>
                                          </p:val>
                                        </p:tav>
                                        <p:tav tm="100000">
                                          <p:val>
                                            <p:strVal val="#ppt_w"/>
                                          </p:val>
                                        </p:tav>
                                      </p:tavLst>
                                    </p:anim>
                                    <p:anim calcmode="lin" valueType="num">
                                      <p:cBhvr>
                                        <p:cTn id="773" dur="250" fill="hold"/>
                                        <p:tgtEl>
                                          <p:spTgt spid="371"/>
                                        </p:tgtEl>
                                        <p:attrNameLst>
                                          <p:attrName>ppt_h</p:attrName>
                                        </p:attrNameLst>
                                      </p:cBhvr>
                                      <p:tavLst>
                                        <p:tav tm="0">
                                          <p:val>
                                            <p:fltVal val="0"/>
                                          </p:val>
                                        </p:tav>
                                        <p:tav tm="100000">
                                          <p:val>
                                            <p:strVal val="#ppt_h"/>
                                          </p:val>
                                        </p:tav>
                                      </p:tavLst>
                                    </p:anim>
                                    <p:animEffect transition="in" filter="fade">
                                      <p:cBhvr>
                                        <p:cTn id="774" dur="250"/>
                                        <p:tgtEl>
                                          <p:spTgt spid="371"/>
                                        </p:tgtEl>
                                      </p:cBhvr>
                                    </p:animEffect>
                                  </p:childTnLst>
                                </p:cTn>
                              </p:par>
                              <p:par>
                                <p:cTn id="775" presetID="53" presetClass="entr" presetSubtype="16" fill="hold" grpId="0" nodeType="withEffect">
                                  <p:stCondLst>
                                    <p:cond delay="1750"/>
                                  </p:stCondLst>
                                  <p:childTnLst>
                                    <p:set>
                                      <p:cBhvr>
                                        <p:cTn id="776" dur="1" fill="hold">
                                          <p:stCondLst>
                                            <p:cond delay="0"/>
                                          </p:stCondLst>
                                        </p:cTn>
                                        <p:tgtEl>
                                          <p:spTgt spid="372"/>
                                        </p:tgtEl>
                                        <p:attrNameLst>
                                          <p:attrName>style.visibility</p:attrName>
                                        </p:attrNameLst>
                                      </p:cBhvr>
                                      <p:to>
                                        <p:strVal val="visible"/>
                                      </p:to>
                                    </p:set>
                                    <p:anim calcmode="lin" valueType="num">
                                      <p:cBhvr>
                                        <p:cTn id="777" dur="250" fill="hold"/>
                                        <p:tgtEl>
                                          <p:spTgt spid="372"/>
                                        </p:tgtEl>
                                        <p:attrNameLst>
                                          <p:attrName>ppt_w</p:attrName>
                                        </p:attrNameLst>
                                      </p:cBhvr>
                                      <p:tavLst>
                                        <p:tav tm="0">
                                          <p:val>
                                            <p:fltVal val="0"/>
                                          </p:val>
                                        </p:tav>
                                        <p:tav tm="100000">
                                          <p:val>
                                            <p:strVal val="#ppt_w"/>
                                          </p:val>
                                        </p:tav>
                                      </p:tavLst>
                                    </p:anim>
                                    <p:anim calcmode="lin" valueType="num">
                                      <p:cBhvr>
                                        <p:cTn id="778" dur="250" fill="hold"/>
                                        <p:tgtEl>
                                          <p:spTgt spid="372"/>
                                        </p:tgtEl>
                                        <p:attrNameLst>
                                          <p:attrName>ppt_h</p:attrName>
                                        </p:attrNameLst>
                                      </p:cBhvr>
                                      <p:tavLst>
                                        <p:tav tm="0">
                                          <p:val>
                                            <p:fltVal val="0"/>
                                          </p:val>
                                        </p:tav>
                                        <p:tav tm="100000">
                                          <p:val>
                                            <p:strVal val="#ppt_h"/>
                                          </p:val>
                                        </p:tav>
                                      </p:tavLst>
                                    </p:anim>
                                    <p:animEffect transition="in" filter="fade">
                                      <p:cBhvr>
                                        <p:cTn id="779" dur="250"/>
                                        <p:tgtEl>
                                          <p:spTgt spid="372"/>
                                        </p:tgtEl>
                                      </p:cBhvr>
                                    </p:animEffect>
                                  </p:childTnLst>
                                </p:cTn>
                              </p:par>
                              <p:par>
                                <p:cTn id="780" presetID="53" presetClass="entr" presetSubtype="16" fill="hold" grpId="0" nodeType="withEffect">
                                  <p:stCondLst>
                                    <p:cond delay="1400"/>
                                  </p:stCondLst>
                                  <p:childTnLst>
                                    <p:set>
                                      <p:cBhvr>
                                        <p:cTn id="781" dur="1" fill="hold">
                                          <p:stCondLst>
                                            <p:cond delay="0"/>
                                          </p:stCondLst>
                                        </p:cTn>
                                        <p:tgtEl>
                                          <p:spTgt spid="373"/>
                                        </p:tgtEl>
                                        <p:attrNameLst>
                                          <p:attrName>style.visibility</p:attrName>
                                        </p:attrNameLst>
                                      </p:cBhvr>
                                      <p:to>
                                        <p:strVal val="visible"/>
                                      </p:to>
                                    </p:set>
                                    <p:anim calcmode="lin" valueType="num">
                                      <p:cBhvr>
                                        <p:cTn id="782" dur="250" fill="hold"/>
                                        <p:tgtEl>
                                          <p:spTgt spid="373"/>
                                        </p:tgtEl>
                                        <p:attrNameLst>
                                          <p:attrName>ppt_w</p:attrName>
                                        </p:attrNameLst>
                                      </p:cBhvr>
                                      <p:tavLst>
                                        <p:tav tm="0">
                                          <p:val>
                                            <p:fltVal val="0"/>
                                          </p:val>
                                        </p:tav>
                                        <p:tav tm="100000">
                                          <p:val>
                                            <p:strVal val="#ppt_w"/>
                                          </p:val>
                                        </p:tav>
                                      </p:tavLst>
                                    </p:anim>
                                    <p:anim calcmode="lin" valueType="num">
                                      <p:cBhvr>
                                        <p:cTn id="783" dur="250" fill="hold"/>
                                        <p:tgtEl>
                                          <p:spTgt spid="373"/>
                                        </p:tgtEl>
                                        <p:attrNameLst>
                                          <p:attrName>ppt_h</p:attrName>
                                        </p:attrNameLst>
                                      </p:cBhvr>
                                      <p:tavLst>
                                        <p:tav tm="0">
                                          <p:val>
                                            <p:fltVal val="0"/>
                                          </p:val>
                                        </p:tav>
                                        <p:tav tm="100000">
                                          <p:val>
                                            <p:strVal val="#ppt_h"/>
                                          </p:val>
                                        </p:tav>
                                      </p:tavLst>
                                    </p:anim>
                                    <p:animEffect transition="in" filter="fade">
                                      <p:cBhvr>
                                        <p:cTn id="784" dur="250"/>
                                        <p:tgtEl>
                                          <p:spTgt spid="373"/>
                                        </p:tgtEl>
                                      </p:cBhvr>
                                    </p:animEffect>
                                  </p:childTnLst>
                                </p:cTn>
                              </p:par>
                              <p:par>
                                <p:cTn id="785" presetID="53" presetClass="entr" presetSubtype="16" fill="hold" grpId="0" nodeType="withEffect">
                                  <p:stCondLst>
                                    <p:cond delay="600"/>
                                  </p:stCondLst>
                                  <p:childTnLst>
                                    <p:set>
                                      <p:cBhvr>
                                        <p:cTn id="786" dur="1" fill="hold">
                                          <p:stCondLst>
                                            <p:cond delay="0"/>
                                          </p:stCondLst>
                                        </p:cTn>
                                        <p:tgtEl>
                                          <p:spTgt spid="375"/>
                                        </p:tgtEl>
                                        <p:attrNameLst>
                                          <p:attrName>style.visibility</p:attrName>
                                        </p:attrNameLst>
                                      </p:cBhvr>
                                      <p:to>
                                        <p:strVal val="visible"/>
                                      </p:to>
                                    </p:set>
                                    <p:anim calcmode="lin" valueType="num">
                                      <p:cBhvr>
                                        <p:cTn id="787" dur="250" fill="hold"/>
                                        <p:tgtEl>
                                          <p:spTgt spid="375"/>
                                        </p:tgtEl>
                                        <p:attrNameLst>
                                          <p:attrName>ppt_w</p:attrName>
                                        </p:attrNameLst>
                                      </p:cBhvr>
                                      <p:tavLst>
                                        <p:tav tm="0">
                                          <p:val>
                                            <p:fltVal val="0"/>
                                          </p:val>
                                        </p:tav>
                                        <p:tav tm="100000">
                                          <p:val>
                                            <p:strVal val="#ppt_w"/>
                                          </p:val>
                                        </p:tav>
                                      </p:tavLst>
                                    </p:anim>
                                    <p:anim calcmode="lin" valueType="num">
                                      <p:cBhvr>
                                        <p:cTn id="788" dur="250" fill="hold"/>
                                        <p:tgtEl>
                                          <p:spTgt spid="375"/>
                                        </p:tgtEl>
                                        <p:attrNameLst>
                                          <p:attrName>ppt_h</p:attrName>
                                        </p:attrNameLst>
                                      </p:cBhvr>
                                      <p:tavLst>
                                        <p:tav tm="0">
                                          <p:val>
                                            <p:fltVal val="0"/>
                                          </p:val>
                                        </p:tav>
                                        <p:tav tm="100000">
                                          <p:val>
                                            <p:strVal val="#ppt_h"/>
                                          </p:val>
                                        </p:tav>
                                      </p:tavLst>
                                    </p:anim>
                                    <p:animEffect transition="in" filter="fade">
                                      <p:cBhvr>
                                        <p:cTn id="789" dur="250"/>
                                        <p:tgtEl>
                                          <p:spTgt spid="375"/>
                                        </p:tgtEl>
                                      </p:cBhvr>
                                    </p:animEffect>
                                  </p:childTnLst>
                                </p:cTn>
                              </p:par>
                              <p:par>
                                <p:cTn id="790" presetID="53" presetClass="entr" presetSubtype="16" fill="hold" grpId="0" nodeType="withEffect">
                                  <p:stCondLst>
                                    <p:cond delay="1500"/>
                                  </p:stCondLst>
                                  <p:childTnLst>
                                    <p:set>
                                      <p:cBhvr>
                                        <p:cTn id="791" dur="1" fill="hold">
                                          <p:stCondLst>
                                            <p:cond delay="0"/>
                                          </p:stCondLst>
                                        </p:cTn>
                                        <p:tgtEl>
                                          <p:spTgt spid="376"/>
                                        </p:tgtEl>
                                        <p:attrNameLst>
                                          <p:attrName>style.visibility</p:attrName>
                                        </p:attrNameLst>
                                      </p:cBhvr>
                                      <p:to>
                                        <p:strVal val="visible"/>
                                      </p:to>
                                    </p:set>
                                    <p:anim calcmode="lin" valueType="num">
                                      <p:cBhvr>
                                        <p:cTn id="792" dur="250" fill="hold"/>
                                        <p:tgtEl>
                                          <p:spTgt spid="376"/>
                                        </p:tgtEl>
                                        <p:attrNameLst>
                                          <p:attrName>ppt_w</p:attrName>
                                        </p:attrNameLst>
                                      </p:cBhvr>
                                      <p:tavLst>
                                        <p:tav tm="0">
                                          <p:val>
                                            <p:fltVal val="0"/>
                                          </p:val>
                                        </p:tav>
                                        <p:tav tm="100000">
                                          <p:val>
                                            <p:strVal val="#ppt_w"/>
                                          </p:val>
                                        </p:tav>
                                      </p:tavLst>
                                    </p:anim>
                                    <p:anim calcmode="lin" valueType="num">
                                      <p:cBhvr>
                                        <p:cTn id="793" dur="250" fill="hold"/>
                                        <p:tgtEl>
                                          <p:spTgt spid="376"/>
                                        </p:tgtEl>
                                        <p:attrNameLst>
                                          <p:attrName>ppt_h</p:attrName>
                                        </p:attrNameLst>
                                      </p:cBhvr>
                                      <p:tavLst>
                                        <p:tav tm="0">
                                          <p:val>
                                            <p:fltVal val="0"/>
                                          </p:val>
                                        </p:tav>
                                        <p:tav tm="100000">
                                          <p:val>
                                            <p:strVal val="#ppt_h"/>
                                          </p:val>
                                        </p:tav>
                                      </p:tavLst>
                                    </p:anim>
                                    <p:animEffect transition="in" filter="fade">
                                      <p:cBhvr>
                                        <p:cTn id="794" dur="250"/>
                                        <p:tgtEl>
                                          <p:spTgt spid="376"/>
                                        </p:tgtEl>
                                      </p:cBhvr>
                                    </p:animEffect>
                                  </p:childTnLst>
                                </p:cTn>
                              </p:par>
                              <p:par>
                                <p:cTn id="795" presetID="53" presetClass="entr" presetSubtype="16" fill="hold" grpId="0" nodeType="withEffect">
                                  <p:stCondLst>
                                    <p:cond delay="850"/>
                                  </p:stCondLst>
                                  <p:childTnLst>
                                    <p:set>
                                      <p:cBhvr>
                                        <p:cTn id="796" dur="1" fill="hold">
                                          <p:stCondLst>
                                            <p:cond delay="0"/>
                                          </p:stCondLst>
                                        </p:cTn>
                                        <p:tgtEl>
                                          <p:spTgt spid="377"/>
                                        </p:tgtEl>
                                        <p:attrNameLst>
                                          <p:attrName>style.visibility</p:attrName>
                                        </p:attrNameLst>
                                      </p:cBhvr>
                                      <p:to>
                                        <p:strVal val="visible"/>
                                      </p:to>
                                    </p:set>
                                    <p:anim calcmode="lin" valueType="num">
                                      <p:cBhvr>
                                        <p:cTn id="797" dur="250" fill="hold"/>
                                        <p:tgtEl>
                                          <p:spTgt spid="377"/>
                                        </p:tgtEl>
                                        <p:attrNameLst>
                                          <p:attrName>ppt_w</p:attrName>
                                        </p:attrNameLst>
                                      </p:cBhvr>
                                      <p:tavLst>
                                        <p:tav tm="0">
                                          <p:val>
                                            <p:fltVal val="0"/>
                                          </p:val>
                                        </p:tav>
                                        <p:tav tm="100000">
                                          <p:val>
                                            <p:strVal val="#ppt_w"/>
                                          </p:val>
                                        </p:tav>
                                      </p:tavLst>
                                    </p:anim>
                                    <p:anim calcmode="lin" valueType="num">
                                      <p:cBhvr>
                                        <p:cTn id="798" dur="250" fill="hold"/>
                                        <p:tgtEl>
                                          <p:spTgt spid="377"/>
                                        </p:tgtEl>
                                        <p:attrNameLst>
                                          <p:attrName>ppt_h</p:attrName>
                                        </p:attrNameLst>
                                      </p:cBhvr>
                                      <p:tavLst>
                                        <p:tav tm="0">
                                          <p:val>
                                            <p:fltVal val="0"/>
                                          </p:val>
                                        </p:tav>
                                        <p:tav tm="100000">
                                          <p:val>
                                            <p:strVal val="#ppt_h"/>
                                          </p:val>
                                        </p:tav>
                                      </p:tavLst>
                                    </p:anim>
                                    <p:animEffect transition="in" filter="fade">
                                      <p:cBhvr>
                                        <p:cTn id="799" dur="250"/>
                                        <p:tgtEl>
                                          <p:spTgt spid="377"/>
                                        </p:tgtEl>
                                      </p:cBhvr>
                                    </p:animEffect>
                                  </p:childTnLst>
                                </p:cTn>
                              </p:par>
                              <p:par>
                                <p:cTn id="800" presetID="53" presetClass="entr" presetSubtype="16" fill="hold" grpId="0" nodeType="withEffect">
                                  <p:stCondLst>
                                    <p:cond delay="750"/>
                                  </p:stCondLst>
                                  <p:childTnLst>
                                    <p:set>
                                      <p:cBhvr>
                                        <p:cTn id="801" dur="1" fill="hold">
                                          <p:stCondLst>
                                            <p:cond delay="0"/>
                                          </p:stCondLst>
                                        </p:cTn>
                                        <p:tgtEl>
                                          <p:spTgt spid="378"/>
                                        </p:tgtEl>
                                        <p:attrNameLst>
                                          <p:attrName>style.visibility</p:attrName>
                                        </p:attrNameLst>
                                      </p:cBhvr>
                                      <p:to>
                                        <p:strVal val="visible"/>
                                      </p:to>
                                    </p:set>
                                    <p:anim calcmode="lin" valueType="num">
                                      <p:cBhvr>
                                        <p:cTn id="802" dur="250" fill="hold"/>
                                        <p:tgtEl>
                                          <p:spTgt spid="378"/>
                                        </p:tgtEl>
                                        <p:attrNameLst>
                                          <p:attrName>ppt_w</p:attrName>
                                        </p:attrNameLst>
                                      </p:cBhvr>
                                      <p:tavLst>
                                        <p:tav tm="0">
                                          <p:val>
                                            <p:fltVal val="0"/>
                                          </p:val>
                                        </p:tav>
                                        <p:tav tm="100000">
                                          <p:val>
                                            <p:strVal val="#ppt_w"/>
                                          </p:val>
                                        </p:tav>
                                      </p:tavLst>
                                    </p:anim>
                                    <p:anim calcmode="lin" valueType="num">
                                      <p:cBhvr>
                                        <p:cTn id="803" dur="250" fill="hold"/>
                                        <p:tgtEl>
                                          <p:spTgt spid="378"/>
                                        </p:tgtEl>
                                        <p:attrNameLst>
                                          <p:attrName>ppt_h</p:attrName>
                                        </p:attrNameLst>
                                      </p:cBhvr>
                                      <p:tavLst>
                                        <p:tav tm="0">
                                          <p:val>
                                            <p:fltVal val="0"/>
                                          </p:val>
                                        </p:tav>
                                        <p:tav tm="100000">
                                          <p:val>
                                            <p:strVal val="#ppt_h"/>
                                          </p:val>
                                        </p:tav>
                                      </p:tavLst>
                                    </p:anim>
                                    <p:animEffect transition="in" filter="fade">
                                      <p:cBhvr>
                                        <p:cTn id="804" dur="250"/>
                                        <p:tgtEl>
                                          <p:spTgt spid="378"/>
                                        </p:tgtEl>
                                      </p:cBhvr>
                                    </p:animEffect>
                                  </p:childTnLst>
                                </p:cTn>
                              </p:par>
                              <p:par>
                                <p:cTn id="805" presetID="53" presetClass="entr" presetSubtype="16" fill="hold" grpId="0" nodeType="withEffect">
                                  <p:stCondLst>
                                    <p:cond delay="250"/>
                                  </p:stCondLst>
                                  <p:childTnLst>
                                    <p:set>
                                      <p:cBhvr>
                                        <p:cTn id="806" dur="1" fill="hold">
                                          <p:stCondLst>
                                            <p:cond delay="0"/>
                                          </p:stCondLst>
                                        </p:cTn>
                                        <p:tgtEl>
                                          <p:spTgt spid="379"/>
                                        </p:tgtEl>
                                        <p:attrNameLst>
                                          <p:attrName>style.visibility</p:attrName>
                                        </p:attrNameLst>
                                      </p:cBhvr>
                                      <p:to>
                                        <p:strVal val="visible"/>
                                      </p:to>
                                    </p:set>
                                    <p:anim calcmode="lin" valueType="num">
                                      <p:cBhvr>
                                        <p:cTn id="807" dur="250" fill="hold"/>
                                        <p:tgtEl>
                                          <p:spTgt spid="379"/>
                                        </p:tgtEl>
                                        <p:attrNameLst>
                                          <p:attrName>ppt_w</p:attrName>
                                        </p:attrNameLst>
                                      </p:cBhvr>
                                      <p:tavLst>
                                        <p:tav tm="0">
                                          <p:val>
                                            <p:fltVal val="0"/>
                                          </p:val>
                                        </p:tav>
                                        <p:tav tm="100000">
                                          <p:val>
                                            <p:strVal val="#ppt_w"/>
                                          </p:val>
                                        </p:tav>
                                      </p:tavLst>
                                    </p:anim>
                                    <p:anim calcmode="lin" valueType="num">
                                      <p:cBhvr>
                                        <p:cTn id="808" dur="250" fill="hold"/>
                                        <p:tgtEl>
                                          <p:spTgt spid="379"/>
                                        </p:tgtEl>
                                        <p:attrNameLst>
                                          <p:attrName>ppt_h</p:attrName>
                                        </p:attrNameLst>
                                      </p:cBhvr>
                                      <p:tavLst>
                                        <p:tav tm="0">
                                          <p:val>
                                            <p:fltVal val="0"/>
                                          </p:val>
                                        </p:tav>
                                        <p:tav tm="100000">
                                          <p:val>
                                            <p:strVal val="#ppt_h"/>
                                          </p:val>
                                        </p:tav>
                                      </p:tavLst>
                                    </p:anim>
                                    <p:animEffect transition="in" filter="fade">
                                      <p:cBhvr>
                                        <p:cTn id="809" dur="250"/>
                                        <p:tgtEl>
                                          <p:spTgt spid="379"/>
                                        </p:tgtEl>
                                      </p:cBhvr>
                                    </p:animEffect>
                                  </p:childTnLst>
                                </p:cTn>
                              </p:par>
                              <p:par>
                                <p:cTn id="810" presetID="53" presetClass="entr" presetSubtype="16" fill="hold" grpId="0" nodeType="withEffect">
                                  <p:stCondLst>
                                    <p:cond delay="800"/>
                                  </p:stCondLst>
                                  <p:childTnLst>
                                    <p:set>
                                      <p:cBhvr>
                                        <p:cTn id="811" dur="1" fill="hold">
                                          <p:stCondLst>
                                            <p:cond delay="0"/>
                                          </p:stCondLst>
                                        </p:cTn>
                                        <p:tgtEl>
                                          <p:spTgt spid="380"/>
                                        </p:tgtEl>
                                        <p:attrNameLst>
                                          <p:attrName>style.visibility</p:attrName>
                                        </p:attrNameLst>
                                      </p:cBhvr>
                                      <p:to>
                                        <p:strVal val="visible"/>
                                      </p:to>
                                    </p:set>
                                    <p:anim calcmode="lin" valueType="num">
                                      <p:cBhvr>
                                        <p:cTn id="812" dur="250" fill="hold"/>
                                        <p:tgtEl>
                                          <p:spTgt spid="380"/>
                                        </p:tgtEl>
                                        <p:attrNameLst>
                                          <p:attrName>ppt_w</p:attrName>
                                        </p:attrNameLst>
                                      </p:cBhvr>
                                      <p:tavLst>
                                        <p:tav tm="0">
                                          <p:val>
                                            <p:fltVal val="0"/>
                                          </p:val>
                                        </p:tav>
                                        <p:tav tm="100000">
                                          <p:val>
                                            <p:strVal val="#ppt_w"/>
                                          </p:val>
                                        </p:tav>
                                      </p:tavLst>
                                    </p:anim>
                                    <p:anim calcmode="lin" valueType="num">
                                      <p:cBhvr>
                                        <p:cTn id="813" dur="250" fill="hold"/>
                                        <p:tgtEl>
                                          <p:spTgt spid="380"/>
                                        </p:tgtEl>
                                        <p:attrNameLst>
                                          <p:attrName>ppt_h</p:attrName>
                                        </p:attrNameLst>
                                      </p:cBhvr>
                                      <p:tavLst>
                                        <p:tav tm="0">
                                          <p:val>
                                            <p:fltVal val="0"/>
                                          </p:val>
                                        </p:tav>
                                        <p:tav tm="100000">
                                          <p:val>
                                            <p:strVal val="#ppt_h"/>
                                          </p:val>
                                        </p:tav>
                                      </p:tavLst>
                                    </p:anim>
                                    <p:animEffect transition="in" filter="fade">
                                      <p:cBhvr>
                                        <p:cTn id="814" dur="250"/>
                                        <p:tgtEl>
                                          <p:spTgt spid="380"/>
                                        </p:tgtEl>
                                      </p:cBhvr>
                                    </p:animEffect>
                                  </p:childTnLst>
                                </p:cTn>
                              </p:par>
                              <p:par>
                                <p:cTn id="815" presetID="53" presetClass="entr" presetSubtype="16" fill="hold" grpId="0" nodeType="withEffect">
                                  <p:stCondLst>
                                    <p:cond delay="2000"/>
                                  </p:stCondLst>
                                  <p:childTnLst>
                                    <p:set>
                                      <p:cBhvr>
                                        <p:cTn id="816" dur="1" fill="hold">
                                          <p:stCondLst>
                                            <p:cond delay="0"/>
                                          </p:stCondLst>
                                        </p:cTn>
                                        <p:tgtEl>
                                          <p:spTgt spid="383"/>
                                        </p:tgtEl>
                                        <p:attrNameLst>
                                          <p:attrName>style.visibility</p:attrName>
                                        </p:attrNameLst>
                                      </p:cBhvr>
                                      <p:to>
                                        <p:strVal val="visible"/>
                                      </p:to>
                                    </p:set>
                                    <p:anim calcmode="lin" valueType="num">
                                      <p:cBhvr>
                                        <p:cTn id="817" dur="250" fill="hold"/>
                                        <p:tgtEl>
                                          <p:spTgt spid="383"/>
                                        </p:tgtEl>
                                        <p:attrNameLst>
                                          <p:attrName>ppt_w</p:attrName>
                                        </p:attrNameLst>
                                      </p:cBhvr>
                                      <p:tavLst>
                                        <p:tav tm="0">
                                          <p:val>
                                            <p:fltVal val="0"/>
                                          </p:val>
                                        </p:tav>
                                        <p:tav tm="100000">
                                          <p:val>
                                            <p:strVal val="#ppt_w"/>
                                          </p:val>
                                        </p:tav>
                                      </p:tavLst>
                                    </p:anim>
                                    <p:anim calcmode="lin" valueType="num">
                                      <p:cBhvr>
                                        <p:cTn id="818" dur="250" fill="hold"/>
                                        <p:tgtEl>
                                          <p:spTgt spid="383"/>
                                        </p:tgtEl>
                                        <p:attrNameLst>
                                          <p:attrName>ppt_h</p:attrName>
                                        </p:attrNameLst>
                                      </p:cBhvr>
                                      <p:tavLst>
                                        <p:tav tm="0">
                                          <p:val>
                                            <p:fltVal val="0"/>
                                          </p:val>
                                        </p:tav>
                                        <p:tav tm="100000">
                                          <p:val>
                                            <p:strVal val="#ppt_h"/>
                                          </p:val>
                                        </p:tav>
                                      </p:tavLst>
                                    </p:anim>
                                    <p:animEffect transition="in" filter="fade">
                                      <p:cBhvr>
                                        <p:cTn id="819" dur="250"/>
                                        <p:tgtEl>
                                          <p:spTgt spid="383"/>
                                        </p:tgtEl>
                                      </p:cBhvr>
                                    </p:animEffect>
                                  </p:childTnLst>
                                </p:cTn>
                              </p:par>
                              <p:par>
                                <p:cTn id="820" presetID="53" presetClass="entr" presetSubtype="16" fill="hold" grpId="0" nodeType="withEffect">
                                  <p:stCondLst>
                                    <p:cond delay="1500"/>
                                  </p:stCondLst>
                                  <p:childTnLst>
                                    <p:set>
                                      <p:cBhvr>
                                        <p:cTn id="821" dur="1" fill="hold">
                                          <p:stCondLst>
                                            <p:cond delay="0"/>
                                          </p:stCondLst>
                                        </p:cTn>
                                        <p:tgtEl>
                                          <p:spTgt spid="384"/>
                                        </p:tgtEl>
                                        <p:attrNameLst>
                                          <p:attrName>style.visibility</p:attrName>
                                        </p:attrNameLst>
                                      </p:cBhvr>
                                      <p:to>
                                        <p:strVal val="visible"/>
                                      </p:to>
                                    </p:set>
                                    <p:anim calcmode="lin" valueType="num">
                                      <p:cBhvr>
                                        <p:cTn id="822" dur="250" fill="hold"/>
                                        <p:tgtEl>
                                          <p:spTgt spid="384"/>
                                        </p:tgtEl>
                                        <p:attrNameLst>
                                          <p:attrName>ppt_w</p:attrName>
                                        </p:attrNameLst>
                                      </p:cBhvr>
                                      <p:tavLst>
                                        <p:tav tm="0">
                                          <p:val>
                                            <p:fltVal val="0"/>
                                          </p:val>
                                        </p:tav>
                                        <p:tav tm="100000">
                                          <p:val>
                                            <p:strVal val="#ppt_w"/>
                                          </p:val>
                                        </p:tav>
                                      </p:tavLst>
                                    </p:anim>
                                    <p:anim calcmode="lin" valueType="num">
                                      <p:cBhvr>
                                        <p:cTn id="823" dur="250" fill="hold"/>
                                        <p:tgtEl>
                                          <p:spTgt spid="384"/>
                                        </p:tgtEl>
                                        <p:attrNameLst>
                                          <p:attrName>ppt_h</p:attrName>
                                        </p:attrNameLst>
                                      </p:cBhvr>
                                      <p:tavLst>
                                        <p:tav tm="0">
                                          <p:val>
                                            <p:fltVal val="0"/>
                                          </p:val>
                                        </p:tav>
                                        <p:tav tm="100000">
                                          <p:val>
                                            <p:strVal val="#ppt_h"/>
                                          </p:val>
                                        </p:tav>
                                      </p:tavLst>
                                    </p:anim>
                                    <p:animEffect transition="in" filter="fade">
                                      <p:cBhvr>
                                        <p:cTn id="824" dur="250"/>
                                        <p:tgtEl>
                                          <p:spTgt spid="384"/>
                                        </p:tgtEl>
                                      </p:cBhvr>
                                    </p:animEffect>
                                  </p:childTnLst>
                                </p:cTn>
                              </p:par>
                              <p:par>
                                <p:cTn id="825" presetID="53" presetClass="entr" presetSubtype="16" fill="hold" grpId="0" nodeType="withEffect">
                                  <p:stCondLst>
                                    <p:cond delay="2000"/>
                                  </p:stCondLst>
                                  <p:childTnLst>
                                    <p:set>
                                      <p:cBhvr>
                                        <p:cTn id="826" dur="1" fill="hold">
                                          <p:stCondLst>
                                            <p:cond delay="0"/>
                                          </p:stCondLst>
                                        </p:cTn>
                                        <p:tgtEl>
                                          <p:spTgt spid="385"/>
                                        </p:tgtEl>
                                        <p:attrNameLst>
                                          <p:attrName>style.visibility</p:attrName>
                                        </p:attrNameLst>
                                      </p:cBhvr>
                                      <p:to>
                                        <p:strVal val="visible"/>
                                      </p:to>
                                    </p:set>
                                    <p:anim calcmode="lin" valueType="num">
                                      <p:cBhvr>
                                        <p:cTn id="827" dur="250" fill="hold"/>
                                        <p:tgtEl>
                                          <p:spTgt spid="385"/>
                                        </p:tgtEl>
                                        <p:attrNameLst>
                                          <p:attrName>ppt_w</p:attrName>
                                        </p:attrNameLst>
                                      </p:cBhvr>
                                      <p:tavLst>
                                        <p:tav tm="0">
                                          <p:val>
                                            <p:fltVal val="0"/>
                                          </p:val>
                                        </p:tav>
                                        <p:tav tm="100000">
                                          <p:val>
                                            <p:strVal val="#ppt_w"/>
                                          </p:val>
                                        </p:tav>
                                      </p:tavLst>
                                    </p:anim>
                                    <p:anim calcmode="lin" valueType="num">
                                      <p:cBhvr>
                                        <p:cTn id="828" dur="250" fill="hold"/>
                                        <p:tgtEl>
                                          <p:spTgt spid="385"/>
                                        </p:tgtEl>
                                        <p:attrNameLst>
                                          <p:attrName>ppt_h</p:attrName>
                                        </p:attrNameLst>
                                      </p:cBhvr>
                                      <p:tavLst>
                                        <p:tav tm="0">
                                          <p:val>
                                            <p:fltVal val="0"/>
                                          </p:val>
                                        </p:tav>
                                        <p:tav tm="100000">
                                          <p:val>
                                            <p:strVal val="#ppt_h"/>
                                          </p:val>
                                        </p:tav>
                                      </p:tavLst>
                                    </p:anim>
                                    <p:animEffect transition="in" filter="fade">
                                      <p:cBhvr>
                                        <p:cTn id="829" dur="250"/>
                                        <p:tgtEl>
                                          <p:spTgt spid="385"/>
                                        </p:tgtEl>
                                      </p:cBhvr>
                                    </p:animEffect>
                                  </p:childTnLst>
                                </p:cTn>
                              </p:par>
                              <p:par>
                                <p:cTn id="830" presetID="53" presetClass="entr" presetSubtype="16" fill="hold" grpId="0" nodeType="withEffect">
                                  <p:stCondLst>
                                    <p:cond delay="2250"/>
                                  </p:stCondLst>
                                  <p:childTnLst>
                                    <p:set>
                                      <p:cBhvr>
                                        <p:cTn id="831" dur="1" fill="hold">
                                          <p:stCondLst>
                                            <p:cond delay="0"/>
                                          </p:stCondLst>
                                        </p:cTn>
                                        <p:tgtEl>
                                          <p:spTgt spid="386"/>
                                        </p:tgtEl>
                                        <p:attrNameLst>
                                          <p:attrName>style.visibility</p:attrName>
                                        </p:attrNameLst>
                                      </p:cBhvr>
                                      <p:to>
                                        <p:strVal val="visible"/>
                                      </p:to>
                                    </p:set>
                                    <p:anim calcmode="lin" valueType="num">
                                      <p:cBhvr>
                                        <p:cTn id="832" dur="250" fill="hold"/>
                                        <p:tgtEl>
                                          <p:spTgt spid="386"/>
                                        </p:tgtEl>
                                        <p:attrNameLst>
                                          <p:attrName>ppt_w</p:attrName>
                                        </p:attrNameLst>
                                      </p:cBhvr>
                                      <p:tavLst>
                                        <p:tav tm="0">
                                          <p:val>
                                            <p:fltVal val="0"/>
                                          </p:val>
                                        </p:tav>
                                        <p:tav tm="100000">
                                          <p:val>
                                            <p:strVal val="#ppt_w"/>
                                          </p:val>
                                        </p:tav>
                                      </p:tavLst>
                                    </p:anim>
                                    <p:anim calcmode="lin" valueType="num">
                                      <p:cBhvr>
                                        <p:cTn id="833" dur="250" fill="hold"/>
                                        <p:tgtEl>
                                          <p:spTgt spid="386"/>
                                        </p:tgtEl>
                                        <p:attrNameLst>
                                          <p:attrName>ppt_h</p:attrName>
                                        </p:attrNameLst>
                                      </p:cBhvr>
                                      <p:tavLst>
                                        <p:tav tm="0">
                                          <p:val>
                                            <p:fltVal val="0"/>
                                          </p:val>
                                        </p:tav>
                                        <p:tav tm="100000">
                                          <p:val>
                                            <p:strVal val="#ppt_h"/>
                                          </p:val>
                                        </p:tav>
                                      </p:tavLst>
                                    </p:anim>
                                    <p:animEffect transition="in" filter="fade">
                                      <p:cBhvr>
                                        <p:cTn id="834" dur="250"/>
                                        <p:tgtEl>
                                          <p:spTgt spid="386"/>
                                        </p:tgtEl>
                                      </p:cBhvr>
                                    </p:animEffect>
                                  </p:childTnLst>
                                </p:cTn>
                              </p:par>
                              <p:par>
                                <p:cTn id="835" presetID="53" presetClass="entr" presetSubtype="16" fill="hold" grpId="0" nodeType="withEffect">
                                  <p:stCondLst>
                                    <p:cond delay="1500"/>
                                  </p:stCondLst>
                                  <p:childTnLst>
                                    <p:set>
                                      <p:cBhvr>
                                        <p:cTn id="836" dur="1" fill="hold">
                                          <p:stCondLst>
                                            <p:cond delay="0"/>
                                          </p:stCondLst>
                                        </p:cTn>
                                        <p:tgtEl>
                                          <p:spTgt spid="387"/>
                                        </p:tgtEl>
                                        <p:attrNameLst>
                                          <p:attrName>style.visibility</p:attrName>
                                        </p:attrNameLst>
                                      </p:cBhvr>
                                      <p:to>
                                        <p:strVal val="visible"/>
                                      </p:to>
                                    </p:set>
                                    <p:anim calcmode="lin" valueType="num">
                                      <p:cBhvr>
                                        <p:cTn id="837" dur="250" fill="hold"/>
                                        <p:tgtEl>
                                          <p:spTgt spid="387"/>
                                        </p:tgtEl>
                                        <p:attrNameLst>
                                          <p:attrName>ppt_w</p:attrName>
                                        </p:attrNameLst>
                                      </p:cBhvr>
                                      <p:tavLst>
                                        <p:tav tm="0">
                                          <p:val>
                                            <p:fltVal val="0"/>
                                          </p:val>
                                        </p:tav>
                                        <p:tav tm="100000">
                                          <p:val>
                                            <p:strVal val="#ppt_w"/>
                                          </p:val>
                                        </p:tav>
                                      </p:tavLst>
                                    </p:anim>
                                    <p:anim calcmode="lin" valueType="num">
                                      <p:cBhvr>
                                        <p:cTn id="838" dur="250" fill="hold"/>
                                        <p:tgtEl>
                                          <p:spTgt spid="387"/>
                                        </p:tgtEl>
                                        <p:attrNameLst>
                                          <p:attrName>ppt_h</p:attrName>
                                        </p:attrNameLst>
                                      </p:cBhvr>
                                      <p:tavLst>
                                        <p:tav tm="0">
                                          <p:val>
                                            <p:fltVal val="0"/>
                                          </p:val>
                                        </p:tav>
                                        <p:tav tm="100000">
                                          <p:val>
                                            <p:strVal val="#ppt_h"/>
                                          </p:val>
                                        </p:tav>
                                      </p:tavLst>
                                    </p:anim>
                                    <p:animEffect transition="in" filter="fade">
                                      <p:cBhvr>
                                        <p:cTn id="839" dur="250"/>
                                        <p:tgtEl>
                                          <p:spTgt spid="387"/>
                                        </p:tgtEl>
                                      </p:cBhvr>
                                    </p:animEffect>
                                  </p:childTnLst>
                                </p:cTn>
                              </p:par>
                              <p:par>
                                <p:cTn id="840" presetID="53" presetClass="entr" presetSubtype="16" fill="hold" grpId="0" nodeType="withEffect">
                                  <p:stCondLst>
                                    <p:cond delay="1000"/>
                                  </p:stCondLst>
                                  <p:childTnLst>
                                    <p:set>
                                      <p:cBhvr>
                                        <p:cTn id="841" dur="1" fill="hold">
                                          <p:stCondLst>
                                            <p:cond delay="0"/>
                                          </p:stCondLst>
                                        </p:cTn>
                                        <p:tgtEl>
                                          <p:spTgt spid="388"/>
                                        </p:tgtEl>
                                        <p:attrNameLst>
                                          <p:attrName>style.visibility</p:attrName>
                                        </p:attrNameLst>
                                      </p:cBhvr>
                                      <p:to>
                                        <p:strVal val="visible"/>
                                      </p:to>
                                    </p:set>
                                    <p:anim calcmode="lin" valueType="num">
                                      <p:cBhvr>
                                        <p:cTn id="842" dur="250" fill="hold"/>
                                        <p:tgtEl>
                                          <p:spTgt spid="388"/>
                                        </p:tgtEl>
                                        <p:attrNameLst>
                                          <p:attrName>ppt_w</p:attrName>
                                        </p:attrNameLst>
                                      </p:cBhvr>
                                      <p:tavLst>
                                        <p:tav tm="0">
                                          <p:val>
                                            <p:fltVal val="0"/>
                                          </p:val>
                                        </p:tav>
                                        <p:tav tm="100000">
                                          <p:val>
                                            <p:strVal val="#ppt_w"/>
                                          </p:val>
                                        </p:tav>
                                      </p:tavLst>
                                    </p:anim>
                                    <p:anim calcmode="lin" valueType="num">
                                      <p:cBhvr>
                                        <p:cTn id="843" dur="250" fill="hold"/>
                                        <p:tgtEl>
                                          <p:spTgt spid="388"/>
                                        </p:tgtEl>
                                        <p:attrNameLst>
                                          <p:attrName>ppt_h</p:attrName>
                                        </p:attrNameLst>
                                      </p:cBhvr>
                                      <p:tavLst>
                                        <p:tav tm="0">
                                          <p:val>
                                            <p:fltVal val="0"/>
                                          </p:val>
                                        </p:tav>
                                        <p:tav tm="100000">
                                          <p:val>
                                            <p:strVal val="#ppt_h"/>
                                          </p:val>
                                        </p:tav>
                                      </p:tavLst>
                                    </p:anim>
                                    <p:animEffect transition="in" filter="fade">
                                      <p:cBhvr>
                                        <p:cTn id="844" dur="250"/>
                                        <p:tgtEl>
                                          <p:spTgt spid="388"/>
                                        </p:tgtEl>
                                      </p:cBhvr>
                                    </p:animEffect>
                                  </p:childTnLst>
                                </p:cTn>
                              </p:par>
                              <p:par>
                                <p:cTn id="845" presetID="53" presetClass="entr" presetSubtype="16" fill="hold" grpId="0" nodeType="withEffect">
                                  <p:stCondLst>
                                    <p:cond delay="250"/>
                                  </p:stCondLst>
                                  <p:childTnLst>
                                    <p:set>
                                      <p:cBhvr>
                                        <p:cTn id="846" dur="1" fill="hold">
                                          <p:stCondLst>
                                            <p:cond delay="0"/>
                                          </p:stCondLst>
                                        </p:cTn>
                                        <p:tgtEl>
                                          <p:spTgt spid="389"/>
                                        </p:tgtEl>
                                        <p:attrNameLst>
                                          <p:attrName>style.visibility</p:attrName>
                                        </p:attrNameLst>
                                      </p:cBhvr>
                                      <p:to>
                                        <p:strVal val="visible"/>
                                      </p:to>
                                    </p:set>
                                    <p:anim calcmode="lin" valueType="num">
                                      <p:cBhvr>
                                        <p:cTn id="847" dur="250" fill="hold"/>
                                        <p:tgtEl>
                                          <p:spTgt spid="389"/>
                                        </p:tgtEl>
                                        <p:attrNameLst>
                                          <p:attrName>ppt_w</p:attrName>
                                        </p:attrNameLst>
                                      </p:cBhvr>
                                      <p:tavLst>
                                        <p:tav tm="0">
                                          <p:val>
                                            <p:fltVal val="0"/>
                                          </p:val>
                                        </p:tav>
                                        <p:tav tm="100000">
                                          <p:val>
                                            <p:strVal val="#ppt_w"/>
                                          </p:val>
                                        </p:tav>
                                      </p:tavLst>
                                    </p:anim>
                                    <p:anim calcmode="lin" valueType="num">
                                      <p:cBhvr>
                                        <p:cTn id="848" dur="250" fill="hold"/>
                                        <p:tgtEl>
                                          <p:spTgt spid="389"/>
                                        </p:tgtEl>
                                        <p:attrNameLst>
                                          <p:attrName>ppt_h</p:attrName>
                                        </p:attrNameLst>
                                      </p:cBhvr>
                                      <p:tavLst>
                                        <p:tav tm="0">
                                          <p:val>
                                            <p:fltVal val="0"/>
                                          </p:val>
                                        </p:tav>
                                        <p:tav tm="100000">
                                          <p:val>
                                            <p:strVal val="#ppt_h"/>
                                          </p:val>
                                        </p:tav>
                                      </p:tavLst>
                                    </p:anim>
                                    <p:animEffect transition="in" filter="fade">
                                      <p:cBhvr>
                                        <p:cTn id="849" dur="250"/>
                                        <p:tgtEl>
                                          <p:spTgt spid="389"/>
                                        </p:tgtEl>
                                      </p:cBhvr>
                                    </p:animEffect>
                                  </p:childTnLst>
                                </p:cTn>
                              </p:par>
                              <p:par>
                                <p:cTn id="850" presetID="53" presetClass="entr" presetSubtype="16" fill="hold" grpId="0" nodeType="withEffect">
                                  <p:stCondLst>
                                    <p:cond delay="800"/>
                                  </p:stCondLst>
                                  <p:childTnLst>
                                    <p:set>
                                      <p:cBhvr>
                                        <p:cTn id="851" dur="1" fill="hold">
                                          <p:stCondLst>
                                            <p:cond delay="0"/>
                                          </p:stCondLst>
                                        </p:cTn>
                                        <p:tgtEl>
                                          <p:spTgt spid="393"/>
                                        </p:tgtEl>
                                        <p:attrNameLst>
                                          <p:attrName>style.visibility</p:attrName>
                                        </p:attrNameLst>
                                      </p:cBhvr>
                                      <p:to>
                                        <p:strVal val="visible"/>
                                      </p:to>
                                    </p:set>
                                    <p:anim calcmode="lin" valueType="num">
                                      <p:cBhvr>
                                        <p:cTn id="852" dur="250" fill="hold"/>
                                        <p:tgtEl>
                                          <p:spTgt spid="393"/>
                                        </p:tgtEl>
                                        <p:attrNameLst>
                                          <p:attrName>ppt_w</p:attrName>
                                        </p:attrNameLst>
                                      </p:cBhvr>
                                      <p:tavLst>
                                        <p:tav tm="0">
                                          <p:val>
                                            <p:fltVal val="0"/>
                                          </p:val>
                                        </p:tav>
                                        <p:tav tm="100000">
                                          <p:val>
                                            <p:strVal val="#ppt_w"/>
                                          </p:val>
                                        </p:tav>
                                      </p:tavLst>
                                    </p:anim>
                                    <p:anim calcmode="lin" valueType="num">
                                      <p:cBhvr>
                                        <p:cTn id="853" dur="250" fill="hold"/>
                                        <p:tgtEl>
                                          <p:spTgt spid="393"/>
                                        </p:tgtEl>
                                        <p:attrNameLst>
                                          <p:attrName>ppt_h</p:attrName>
                                        </p:attrNameLst>
                                      </p:cBhvr>
                                      <p:tavLst>
                                        <p:tav tm="0">
                                          <p:val>
                                            <p:fltVal val="0"/>
                                          </p:val>
                                        </p:tav>
                                        <p:tav tm="100000">
                                          <p:val>
                                            <p:strVal val="#ppt_h"/>
                                          </p:val>
                                        </p:tav>
                                      </p:tavLst>
                                    </p:anim>
                                    <p:animEffect transition="in" filter="fade">
                                      <p:cBhvr>
                                        <p:cTn id="854" dur="250"/>
                                        <p:tgtEl>
                                          <p:spTgt spid="393"/>
                                        </p:tgtEl>
                                      </p:cBhvr>
                                    </p:animEffect>
                                  </p:childTnLst>
                                </p:cTn>
                              </p:par>
                              <p:par>
                                <p:cTn id="855" presetID="53" presetClass="entr" presetSubtype="16" fill="hold" grpId="0" nodeType="withEffect">
                                  <p:stCondLst>
                                    <p:cond delay="500"/>
                                  </p:stCondLst>
                                  <p:childTnLst>
                                    <p:set>
                                      <p:cBhvr>
                                        <p:cTn id="856" dur="1" fill="hold">
                                          <p:stCondLst>
                                            <p:cond delay="0"/>
                                          </p:stCondLst>
                                        </p:cTn>
                                        <p:tgtEl>
                                          <p:spTgt spid="394"/>
                                        </p:tgtEl>
                                        <p:attrNameLst>
                                          <p:attrName>style.visibility</p:attrName>
                                        </p:attrNameLst>
                                      </p:cBhvr>
                                      <p:to>
                                        <p:strVal val="visible"/>
                                      </p:to>
                                    </p:set>
                                    <p:anim calcmode="lin" valueType="num">
                                      <p:cBhvr>
                                        <p:cTn id="857" dur="250" fill="hold"/>
                                        <p:tgtEl>
                                          <p:spTgt spid="394"/>
                                        </p:tgtEl>
                                        <p:attrNameLst>
                                          <p:attrName>ppt_w</p:attrName>
                                        </p:attrNameLst>
                                      </p:cBhvr>
                                      <p:tavLst>
                                        <p:tav tm="0">
                                          <p:val>
                                            <p:fltVal val="0"/>
                                          </p:val>
                                        </p:tav>
                                        <p:tav tm="100000">
                                          <p:val>
                                            <p:strVal val="#ppt_w"/>
                                          </p:val>
                                        </p:tav>
                                      </p:tavLst>
                                    </p:anim>
                                    <p:anim calcmode="lin" valueType="num">
                                      <p:cBhvr>
                                        <p:cTn id="858" dur="250" fill="hold"/>
                                        <p:tgtEl>
                                          <p:spTgt spid="394"/>
                                        </p:tgtEl>
                                        <p:attrNameLst>
                                          <p:attrName>ppt_h</p:attrName>
                                        </p:attrNameLst>
                                      </p:cBhvr>
                                      <p:tavLst>
                                        <p:tav tm="0">
                                          <p:val>
                                            <p:fltVal val="0"/>
                                          </p:val>
                                        </p:tav>
                                        <p:tav tm="100000">
                                          <p:val>
                                            <p:strVal val="#ppt_h"/>
                                          </p:val>
                                        </p:tav>
                                      </p:tavLst>
                                    </p:anim>
                                    <p:animEffect transition="in" filter="fade">
                                      <p:cBhvr>
                                        <p:cTn id="859" dur="250"/>
                                        <p:tgtEl>
                                          <p:spTgt spid="394"/>
                                        </p:tgtEl>
                                      </p:cBhvr>
                                    </p:animEffect>
                                  </p:childTnLst>
                                </p:cTn>
                              </p:par>
                              <p:par>
                                <p:cTn id="860" presetID="53" presetClass="entr" presetSubtype="16" fill="hold" grpId="0" nodeType="withEffect">
                                  <p:stCondLst>
                                    <p:cond delay="600"/>
                                  </p:stCondLst>
                                  <p:childTnLst>
                                    <p:set>
                                      <p:cBhvr>
                                        <p:cTn id="861" dur="1" fill="hold">
                                          <p:stCondLst>
                                            <p:cond delay="0"/>
                                          </p:stCondLst>
                                        </p:cTn>
                                        <p:tgtEl>
                                          <p:spTgt spid="395"/>
                                        </p:tgtEl>
                                        <p:attrNameLst>
                                          <p:attrName>style.visibility</p:attrName>
                                        </p:attrNameLst>
                                      </p:cBhvr>
                                      <p:to>
                                        <p:strVal val="visible"/>
                                      </p:to>
                                    </p:set>
                                    <p:anim calcmode="lin" valueType="num">
                                      <p:cBhvr>
                                        <p:cTn id="862" dur="250" fill="hold"/>
                                        <p:tgtEl>
                                          <p:spTgt spid="395"/>
                                        </p:tgtEl>
                                        <p:attrNameLst>
                                          <p:attrName>ppt_w</p:attrName>
                                        </p:attrNameLst>
                                      </p:cBhvr>
                                      <p:tavLst>
                                        <p:tav tm="0">
                                          <p:val>
                                            <p:fltVal val="0"/>
                                          </p:val>
                                        </p:tav>
                                        <p:tav tm="100000">
                                          <p:val>
                                            <p:strVal val="#ppt_w"/>
                                          </p:val>
                                        </p:tav>
                                      </p:tavLst>
                                    </p:anim>
                                    <p:anim calcmode="lin" valueType="num">
                                      <p:cBhvr>
                                        <p:cTn id="863" dur="250" fill="hold"/>
                                        <p:tgtEl>
                                          <p:spTgt spid="395"/>
                                        </p:tgtEl>
                                        <p:attrNameLst>
                                          <p:attrName>ppt_h</p:attrName>
                                        </p:attrNameLst>
                                      </p:cBhvr>
                                      <p:tavLst>
                                        <p:tav tm="0">
                                          <p:val>
                                            <p:fltVal val="0"/>
                                          </p:val>
                                        </p:tav>
                                        <p:tav tm="100000">
                                          <p:val>
                                            <p:strVal val="#ppt_h"/>
                                          </p:val>
                                        </p:tav>
                                      </p:tavLst>
                                    </p:anim>
                                    <p:animEffect transition="in" filter="fade">
                                      <p:cBhvr>
                                        <p:cTn id="864" dur="250"/>
                                        <p:tgtEl>
                                          <p:spTgt spid="395"/>
                                        </p:tgtEl>
                                      </p:cBhvr>
                                    </p:animEffect>
                                  </p:childTnLst>
                                </p:cTn>
                              </p:par>
                              <p:par>
                                <p:cTn id="865" presetID="53" presetClass="entr" presetSubtype="16" fill="hold" grpId="0" nodeType="withEffect">
                                  <p:stCondLst>
                                    <p:cond delay="1400"/>
                                  </p:stCondLst>
                                  <p:childTnLst>
                                    <p:set>
                                      <p:cBhvr>
                                        <p:cTn id="866" dur="1" fill="hold">
                                          <p:stCondLst>
                                            <p:cond delay="0"/>
                                          </p:stCondLst>
                                        </p:cTn>
                                        <p:tgtEl>
                                          <p:spTgt spid="396"/>
                                        </p:tgtEl>
                                        <p:attrNameLst>
                                          <p:attrName>style.visibility</p:attrName>
                                        </p:attrNameLst>
                                      </p:cBhvr>
                                      <p:to>
                                        <p:strVal val="visible"/>
                                      </p:to>
                                    </p:set>
                                    <p:anim calcmode="lin" valueType="num">
                                      <p:cBhvr>
                                        <p:cTn id="867" dur="250" fill="hold"/>
                                        <p:tgtEl>
                                          <p:spTgt spid="396"/>
                                        </p:tgtEl>
                                        <p:attrNameLst>
                                          <p:attrName>ppt_w</p:attrName>
                                        </p:attrNameLst>
                                      </p:cBhvr>
                                      <p:tavLst>
                                        <p:tav tm="0">
                                          <p:val>
                                            <p:fltVal val="0"/>
                                          </p:val>
                                        </p:tav>
                                        <p:tav tm="100000">
                                          <p:val>
                                            <p:strVal val="#ppt_w"/>
                                          </p:val>
                                        </p:tav>
                                      </p:tavLst>
                                    </p:anim>
                                    <p:anim calcmode="lin" valueType="num">
                                      <p:cBhvr>
                                        <p:cTn id="868" dur="250" fill="hold"/>
                                        <p:tgtEl>
                                          <p:spTgt spid="396"/>
                                        </p:tgtEl>
                                        <p:attrNameLst>
                                          <p:attrName>ppt_h</p:attrName>
                                        </p:attrNameLst>
                                      </p:cBhvr>
                                      <p:tavLst>
                                        <p:tav tm="0">
                                          <p:val>
                                            <p:fltVal val="0"/>
                                          </p:val>
                                        </p:tav>
                                        <p:tav tm="100000">
                                          <p:val>
                                            <p:strVal val="#ppt_h"/>
                                          </p:val>
                                        </p:tav>
                                      </p:tavLst>
                                    </p:anim>
                                    <p:animEffect transition="in" filter="fade">
                                      <p:cBhvr>
                                        <p:cTn id="869" dur="250"/>
                                        <p:tgtEl>
                                          <p:spTgt spid="396"/>
                                        </p:tgtEl>
                                      </p:cBhvr>
                                    </p:animEffect>
                                  </p:childTnLst>
                                </p:cTn>
                              </p:par>
                              <p:par>
                                <p:cTn id="870" presetID="53" presetClass="entr" presetSubtype="16" fill="hold" grpId="0" nodeType="withEffect">
                                  <p:stCondLst>
                                    <p:cond delay="400"/>
                                  </p:stCondLst>
                                  <p:childTnLst>
                                    <p:set>
                                      <p:cBhvr>
                                        <p:cTn id="871" dur="1" fill="hold">
                                          <p:stCondLst>
                                            <p:cond delay="0"/>
                                          </p:stCondLst>
                                        </p:cTn>
                                        <p:tgtEl>
                                          <p:spTgt spid="397"/>
                                        </p:tgtEl>
                                        <p:attrNameLst>
                                          <p:attrName>style.visibility</p:attrName>
                                        </p:attrNameLst>
                                      </p:cBhvr>
                                      <p:to>
                                        <p:strVal val="visible"/>
                                      </p:to>
                                    </p:set>
                                    <p:anim calcmode="lin" valueType="num">
                                      <p:cBhvr>
                                        <p:cTn id="872" dur="250" fill="hold"/>
                                        <p:tgtEl>
                                          <p:spTgt spid="397"/>
                                        </p:tgtEl>
                                        <p:attrNameLst>
                                          <p:attrName>ppt_w</p:attrName>
                                        </p:attrNameLst>
                                      </p:cBhvr>
                                      <p:tavLst>
                                        <p:tav tm="0">
                                          <p:val>
                                            <p:fltVal val="0"/>
                                          </p:val>
                                        </p:tav>
                                        <p:tav tm="100000">
                                          <p:val>
                                            <p:strVal val="#ppt_w"/>
                                          </p:val>
                                        </p:tav>
                                      </p:tavLst>
                                    </p:anim>
                                    <p:anim calcmode="lin" valueType="num">
                                      <p:cBhvr>
                                        <p:cTn id="873" dur="250" fill="hold"/>
                                        <p:tgtEl>
                                          <p:spTgt spid="397"/>
                                        </p:tgtEl>
                                        <p:attrNameLst>
                                          <p:attrName>ppt_h</p:attrName>
                                        </p:attrNameLst>
                                      </p:cBhvr>
                                      <p:tavLst>
                                        <p:tav tm="0">
                                          <p:val>
                                            <p:fltVal val="0"/>
                                          </p:val>
                                        </p:tav>
                                        <p:tav tm="100000">
                                          <p:val>
                                            <p:strVal val="#ppt_h"/>
                                          </p:val>
                                        </p:tav>
                                      </p:tavLst>
                                    </p:anim>
                                    <p:animEffect transition="in" filter="fade">
                                      <p:cBhvr>
                                        <p:cTn id="874" dur="250"/>
                                        <p:tgtEl>
                                          <p:spTgt spid="397"/>
                                        </p:tgtEl>
                                      </p:cBhvr>
                                    </p:animEffect>
                                  </p:childTnLst>
                                </p:cTn>
                              </p:par>
                              <p:par>
                                <p:cTn id="875" presetID="53" presetClass="entr" presetSubtype="16" fill="hold" grpId="0" nodeType="withEffect">
                                  <p:stCondLst>
                                    <p:cond delay="1750"/>
                                  </p:stCondLst>
                                  <p:childTnLst>
                                    <p:set>
                                      <p:cBhvr>
                                        <p:cTn id="876" dur="1" fill="hold">
                                          <p:stCondLst>
                                            <p:cond delay="0"/>
                                          </p:stCondLst>
                                        </p:cTn>
                                        <p:tgtEl>
                                          <p:spTgt spid="398"/>
                                        </p:tgtEl>
                                        <p:attrNameLst>
                                          <p:attrName>style.visibility</p:attrName>
                                        </p:attrNameLst>
                                      </p:cBhvr>
                                      <p:to>
                                        <p:strVal val="visible"/>
                                      </p:to>
                                    </p:set>
                                    <p:anim calcmode="lin" valueType="num">
                                      <p:cBhvr>
                                        <p:cTn id="877" dur="250" fill="hold"/>
                                        <p:tgtEl>
                                          <p:spTgt spid="398"/>
                                        </p:tgtEl>
                                        <p:attrNameLst>
                                          <p:attrName>ppt_w</p:attrName>
                                        </p:attrNameLst>
                                      </p:cBhvr>
                                      <p:tavLst>
                                        <p:tav tm="0">
                                          <p:val>
                                            <p:fltVal val="0"/>
                                          </p:val>
                                        </p:tav>
                                        <p:tav tm="100000">
                                          <p:val>
                                            <p:strVal val="#ppt_w"/>
                                          </p:val>
                                        </p:tav>
                                      </p:tavLst>
                                    </p:anim>
                                    <p:anim calcmode="lin" valueType="num">
                                      <p:cBhvr>
                                        <p:cTn id="878" dur="250" fill="hold"/>
                                        <p:tgtEl>
                                          <p:spTgt spid="398"/>
                                        </p:tgtEl>
                                        <p:attrNameLst>
                                          <p:attrName>ppt_h</p:attrName>
                                        </p:attrNameLst>
                                      </p:cBhvr>
                                      <p:tavLst>
                                        <p:tav tm="0">
                                          <p:val>
                                            <p:fltVal val="0"/>
                                          </p:val>
                                        </p:tav>
                                        <p:tav tm="100000">
                                          <p:val>
                                            <p:strVal val="#ppt_h"/>
                                          </p:val>
                                        </p:tav>
                                      </p:tavLst>
                                    </p:anim>
                                    <p:animEffect transition="in" filter="fade">
                                      <p:cBhvr>
                                        <p:cTn id="879" dur="250"/>
                                        <p:tgtEl>
                                          <p:spTgt spid="398"/>
                                        </p:tgtEl>
                                      </p:cBhvr>
                                    </p:animEffect>
                                  </p:childTnLst>
                                </p:cTn>
                              </p:par>
                              <p:par>
                                <p:cTn id="880" presetID="53" presetClass="entr" presetSubtype="16" fill="hold" grpId="0" nodeType="withEffect">
                                  <p:stCondLst>
                                    <p:cond delay="2000"/>
                                  </p:stCondLst>
                                  <p:childTnLst>
                                    <p:set>
                                      <p:cBhvr>
                                        <p:cTn id="881" dur="1" fill="hold">
                                          <p:stCondLst>
                                            <p:cond delay="0"/>
                                          </p:stCondLst>
                                        </p:cTn>
                                        <p:tgtEl>
                                          <p:spTgt spid="400"/>
                                        </p:tgtEl>
                                        <p:attrNameLst>
                                          <p:attrName>style.visibility</p:attrName>
                                        </p:attrNameLst>
                                      </p:cBhvr>
                                      <p:to>
                                        <p:strVal val="visible"/>
                                      </p:to>
                                    </p:set>
                                    <p:anim calcmode="lin" valueType="num">
                                      <p:cBhvr>
                                        <p:cTn id="882" dur="250" fill="hold"/>
                                        <p:tgtEl>
                                          <p:spTgt spid="400"/>
                                        </p:tgtEl>
                                        <p:attrNameLst>
                                          <p:attrName>ppt_w</p:attrName>
                                        </p:attrNameLst>
                                      </p:cBhvr>
                                      <p:tavLst>
                                        <p:tav tm="0">
                                          <p:val>
                                            <p:fltVal val="0"/>
                                          </p:val>
                                        </p:tav>
                                        <p:tav tm="100000">
                                          <p:val>
                                            <p:strVal val="#ppt_w"/>
                                          </p:val>
                                        </p:tav>
                                      </p:tavLst>
                                    </p:anim>
                                    <p:anim calcmode="lin" valueType="num">
                                      <p:cBhvr>
                                        <p:cTn id="883" dur="250" fill="hold"/>
                                        <p:tgtEl>
                                          <p:spTgt spid="400"/>
                                        </p:tgtEl>
                                        <p:attrNameLst>
                                          <p:attrName>ppt_h</p:attrName>
                                        </p:attrNameLst>
                                      </p:cBhvr>
                                      <p:tavLst>
                                        <p:tav tm="0">
                                          <p:val>
                                            <p:fltVal val="0"/>
                                          </p:val>
                                        </p:tav>
                                        <p:tav tm="100000">
                                          <p:val>
                                            <p:strVal val="#ppt_h"/>
                                          </p:val>
                                        </p:tav>
                                      </p:tavLst>
                                    </p:anim>
                                    <p:animEffect transition="in" filter="fade">
                                      <p:cBhvr>
                                        <p:cTn id="884" dur="250"/>
                                        <p:tgtEl>
                                          <p:spTgt spid="400"/>
                                        </p:tgtEl>
                                      </p:cBhvr>
                                    </p:animEffect>
                                  </p:childTnLst>
                                </p:cTn>
                              </p:par>
                              <p:par>
                                <p:cTn id="885" presetID="53" presetClass="entr" presetSubtype="16" fill="hold" grpId="0" nodeType="withEffect">
                                  <p:stCondLst>
                                    <p:cond delay="1800"/>
                                  </p:stCondLst>
                                  <p:childTnLst>
                                    <p:set>
                                      <p:cBhvr>
                                        <p:cTn id="886" dur="1" fill="hold">
                                          <p:stCondLst>
                                            <p:cond delay="0"/>
                                          </p:stCondLst>
                                        </p:cTn>
                                        <p:tgtEl>
                                          <p:spTgt spid="401"/>
                                        </p:tgtEl>
                                        <p:attrNameLst>
                                          <p:attrName>style.visibility</p:attrName>
                                        </p:attrNameLst>
                                      </p:cBhvr>
                                      <p:to>
                                        <p:strVal val="visible"/>
                                      </p:to>
                                    </p:set>
                                    <p:anim calcmode="lin" valueType="num">
                                      <p:cBhvr>
                                        <p:cTn id="887" dur="250" fill="hold"/>
                                        <p:tgtEl>
                                          <p:spTgt spid="401"/>
                                        </p:tgtEl>
                                        <p:attrNameLst>
                                          <p:attrName>ppt_w</p:attrName>
                                        </p:attrNameLst>
                                      </p:cBhvr>
                                      <p:tavLst>
                                        <p:tav tm="0">
                                          <p:val>
                                            <p:fltVal val="0"/>
                                          </p:val>
                                        </p:tav>
                                        <p:tav tm="100000">
                                          <p:val>
                                            <p:strVal val="#ppt_w"/>
                                          </p:val>
                                        </p:tav>
                                      </p:tavLst>
                                    </p:anim>
                                    <p:anim calcmode="lin" valueType="num">
                                      <p:cBhvr>
                                        <p:cTn id="888" dur="250" fill="hold"/>
                                        <p:tgtEl>
                                          <p:spTgt spid="401"/>
                                        </p:tgtEl>
                                        <p:attrNameLst>
                                          <p:attrName>ppt_h</p:attrName>
                                        </p:attrNameLst>
                                      </p:cBhvr>
                                      <p:tavLst>
                                        <p:tav tm="0">
                                          <p:val>
                                            <p:fltVal val="0"/>
                                          </p:val>
                                        </p:tav>
                                        <p:tav tm="100000">
                                          <p:val>
                                            <p:strVal val="#ppt_h"/>
                                          </p:val>
                                        </p:tav>
                                      </p:tavLst>
                                    </p:anim>
                                    <p:animEffect transition="in" filter="fade">
                                      <p:cBhvr>
                                        <p:cTn id="889" dur="250"/>
                                        <p:tgtEl>
                                          <p:spTgt spid="401"/>
                                        </p:tgtEl>
                                      </p:cBhvr>
                                    </p:animEffect>
                                  </p:childTnLst>
                                </p:cTn>
                              </p:par>
                              <p:par>
                                <p:cTn id="890" presetID="53" presetClass="entr" presetSubtype="16" fill="hold" grpId="0" nodeType="withEffect">
                                  <p:stCondLst>
                                    <p:cond delay="750"/>
                                  </p:stCondLst>
                                  <p:childTnLst>
                                    <p:set>
                                      <p:cBhvr>
                                        <p:cTn id="891" dur="1" fill="hold">
                                          <p:stCondLst>
                                            <p:cond delay="0"/>
                                          </p:stCondLst>
                                        </p:cTn>
                                        <p:tgtEl>
                                          <p:spTgt spid="402"/>
                                        </p:tgtEl>
                                        <p:attrNameLst>
                                          <p:attrName>style.visibility</p:attrName>
                                        </p:attrNameLst>
                                      </p:cBhvr>
                                      <p:to>
                                        <p:strVal val="visible"/>
                                      </p:to>
                                    </p:set>
                                    <p:anim calcmode="lin" valueType="num">
                                      <p:cBhvr>
                                        <p:cTn id="892" dur="250" fill="hold"/>
                                        <p:tgtEl>
                                          <p:spTgt spid="402"/>
                                        </p:tgtEl>
                                        <p:attrNameLst>
                                          <p:attrName>ppt_w</p:attrName>
                                        </p:attrNameLst>
                                      </p:cBhvr>
                                      <p:tavLst>
                                        <p:tav tm="0">
                                          <p:val>
                                            <p:fltVal val="0"/>
                                          </p:val>
                                        </p:tav>
                                        <p:tav tm="100000">
                                          <p:val>
                                            <p:strVal val="#ppt_w"/>
                                          </p:val>
                                        </p:tav>
                                      </p:tavLst>
                                    </p:anim>
                                    <p:anim calcmode="lin" valueType="num">
                                      <p:cBhvr>
                                        <p:cTn id="893" dur="250" fill="hold"/>
                                        <p:tgtEl>
                                          <p:spTgt spid="402"/>
                                        </p:tgtEl>
                                        <p:attrNameLst>
                                          <p:attrName>ppt_h</p:attrName>
                                        </p:attrNameLst>
                                      </p:cBhvr>
                                      <p:tavLst>
                                        <p:tav tm="0">
                                          <p:val>
                                            <p:fltVal val="0"/>
                                          </p:val>
                                        </p:tav>
                                        <p:tav tm="100000">
                                          <p:val>
                                            <p:strVal val="#ppt_h"/>
                                          </p:val>
                                        </p:tav>
                                      </p:tavLst>
                                    </p:anim>
                                    <p:animEffect transition="in" filter="fade">
                                      <p:cBhvr>
                                        <p:cTn id="894" dur="250"/>
                                        <p:tgtEl>
                                          <p:spTgt spid="402"/>
                                        </p:tgtEl>
                                      </p:cBhvr>
                                    </p:animEffect>
                                  </p:childTnLst>
                                </p:cTn>
                              </p:par>
                              <p:par>
                                <p:cTn id="895" presetID="53" presetClass="entr" presetSubtype="16" fill="hold" grpId="0" nodeType="withEffect">
                                  <p:stCondLst>
                                    <p:cond delay="1500"/>
                                  </p:stCondLst>
                                  <p:childTnLst>
                                    <p:set>
                                      <p:cBhvr>
                                        <p:cTn id="896" dur="1" fill="hold">
                                          <p:stCondLst>
                                            <p:cond delay="0"/>
                                          </p:stCondLst>
                                        </p:cTn>
                                        <p:tgtEl>
                                          <p:spTgt spid="403"/>
                                        </p:tgtEl>
                                        <p:attrNameLst>
                                          <p:attrName>style.visibility</p:attrName>
                                        </p:attrNameLst>
                                      </p:cBhvr>
                                      <p:to>
                                        <p:strVal val="visible"/>
                                      </p:to>
                                    </p:set>
                                    <p:anim calcmode="lin" valueType="num">
                                      <p:cBhvr>
                                        <p:cTn id="897" dur="250" fill="hold"/>
                                        <p:tgtEl>
                                          <p:spTgt spid="403"/>
                                        </p:tgtEl>
                                        <p:attrNameLst>
                                          <p:attrName>ppt_w</p:attrName>
                                        </p:attrNameLst>
                                      </p:cBhvr>
                                      <p:tavLst>
                                        <p:tav tm="0">
                                          <p:val>
                                            <p:fltVal val="0"/>
                                          </p:val>
                                        </p:tav>
                                        <p:tav tm="100000">
                                          <p:val>
                                            <p:strVal val="#ppt_w"/>
                                          </p:val>
                                        </p:tav>
                                      </p:tavLst>
                                    </p:anim>
                                    <p:anim calcmode="lin" valueType="num">
                                      <p:cBhvr>
                                        <p:cTn id="898" dur="250" fill="hold"/>
                                        <p:tgtEl>
                                          <p:spTgt spid="403"/>
                                        </p:tgtEl>
                                        <p:attrNameLst>
                                          <p:attrName>ppt_h</p:attrName>
                                        </p:attrNameLst>
                                      </p:cBhvr>
                                      <p:tavLst>
                                        <p:tav tm="0">
                                          <p:val>
                                            <p:fltVal val="0"/>
                                          </p:val>
                                        </p:tav>
                                        <p:tav tm="100000">
                                          <p:val>
                                            <p:strVal val="#ppt_h"/>
                                          </p:val>
                                        </p:tav>
                                      </p:tavLst>
                                    </p:anim>
                                    <p:animEffect transition="in" filter="fade">
                                      <p:cBhvr>
                                        <p:cTn id="899" dur="250"/>
                                        <p:tgtEl>
                                          <p:spTgt spid="403"/>
                                        </p:tgtEl>
                                      </p:cBhvr>
                                    </p:animEffect>
                                  </p:childTnLst>
                                </p:cTn>
                              </p:par>
                              <p:par>
                                <p:cTn id="900" presetID="53" presetClass="entr" presetSubtype="16" fill="hold" grpId="0" nodeType="withEffect">
                                  <p:stCondLst>
                                    <p:cond delay="1250"/>
                                  </p:stCondLst>
                                  <p:childTnLst>
                                    <p:set>
                                      <p:cBhvr>
                                        <p:cTn id="901" dur="1" fill="hold">
                                          <p:stCondLst>
                                            <p:cond delay="0"/>
                                          </p:stCondLst>
                                        </p:cTn>
                                        <p:tgtEl>
                                          <p:spTgt spid="404"/>
                                        </p:tgtEl>
                                        <p:attrNameLst>
                                          <p:attrName>style.visibility</p:attrName>
                                        </p:attrNameLst>
                                      </p:cBhvr>
                                      <p:to>
                                        <p:strVal val="visible"/>
                                      </p:to>
                                    </p:set>
                                    <p:anim calcmode="lin" valueType="num">
                                      <p:cBhvr>
                                        <p:cTn id="902" dur="250" fill="hold"/>
                                        <p:tgtEl>
                                          <p:spTgt spid="404"/>
                                        </p:tgtEl>
                                        <p:attrNameLst>
                                          <p:attrName>ppt_w</p:attrName>
                                        </p:attrNameLst>
                                      </p:cBhvr>
                                      <p:tavLst>
                                        <p:tav tm="0">
                                          <p:val>
                                            <p:fltVal val="0"/>
                                          </p:val>
                                        </p:tav>
                                        <p:tav tm="100000">
                                          <p:val>
                                            <p:strVal val="#ppt_w"/>
                                          </p:val>
                                        </p:tav>
                                      </p:tavLst>
                                    </p:anim>
                                    <p:anim calcmode="lin" valueType="num">
                                      <p:cBhvr>
                                        <p:cTn id="903" dur="250" fill="hold"/>
                                        <p:tgtEl>
                                          <p:spTgt spid="404"/>
                                        </p:tgtEl>
                                        <p:attrNameLst>
                                          <p:attrName>ppt_h</p:attrName>
                                        </p:attrNameLst>
                                      </p:cBhvr>
                                      <p:tavLst>
                                        <p:tav tm="0">
                                          <p:val>
                                            <p:fltVal val="0"/>
                                          </p:val>
                                        </p:tav>
                                        <p:tav tm="100000">
                                          <p:val>
                                            <p:strVal val="#ppt_h"/>
                                          </p:val>
                                        </p:tav>
                                      </p:tavLst>
                                    </p:anim>
                                    <p:animEffect transition="in" filter="fade">
                                      <p:cBhvr>
                                        <p:cTn id="904" dur="250"/>
                                        <p:tgtEl>
                                          <p:spTgt spid="404"/>
                                        </p:tgtEl>
                                      </p:cBhvr>
                                    </p:animEffect>
                                  </p:childTnLst>
                                </p:cTn>
                              </p:par>
                              <p:par>
                                <p:cTn id="905" presetID="53" presetClass="entr" presetSubtype="16" fill="hold" grpId="0" nodeType="withEffect">
                                  <p:stCondLst>
                                    <p:cond delay="250"/>
                                  </p:stCondLst>
                                  <p:childTnLst>
                                    <p:set>
                                      <p:cBhvr>
                                        <p:cTn id="906" dur="1" fill="hold">
                                          <p:stCondLst>
                                            <p:cond delay="0"/>
                                          </p:stCondLst>
                                        </p:cTn>
                                        <p:tgtEl>
                                          <p:spTgt spid="405"/>
                                        </p:tgtEl>
                                        <p:attrNameLst>
                                          <p:attrName>style.visibility</p:attrName>
                                        </p:attrNameLst>
                                      </p:cBhvr>
                                      <p:to>
                                        <p:strVal val="visible"/>
                                      </p:to>
                                    </p:set>
                                    <p:anim calcmode="lin" valueType="num">
                                      <p:cBhvr>
                                        <p:cTn id="907" dur="250" fill="hold"/>
                                        <p:tgtEl>
                                          <p:spTgt spid="405"/>
                                        </p:tgtEl>
                                        <p:attrNameLst>
                                          <p:attrName>ppt_w</p:attrName>
                                        </p:attrNameLst>
                                      </p:cBhvr>
                                      <p:tavLst>
                                        <p:tav tm="0">
                                          <p:val>
                                            <p:fltVal val="0"/>
                                          </p:val>
                                        </p:tav>
                                        <p:tav tm="100000">
                                          <p:val>
                                            <p:strVal val="#ppt_w"/>
                                          </p:val>
                                        </p:tav>
                                      </p:tavLst>
                                    </p:anim>
                                    <p:anim calcmode="lin" valueType="num">
                                      <p:cBhvr>
                                        <p:cTn id="908" dur="250" fill="hold"/>
                                        <p:tgtEl>
                                          <p:spTgt spid="405"/>
                                        </p:tgtEl>
                                        <p:attrNameLst>
                                          <p:attrName>ppt_h</p:attrName>
                                        </p:attrNameLst>
                                      </p:cBhvr>
                                      <p:tavLst>
                                        <p:tav tm="0">
                                          <p:val>
                                            <p:fltVal val="0"/>
                                          </p:val>
                                        </p:tav>
                                        <p:tav tm="100000">
                                          <p:val>
                                            <p:strVal val="#ppt_h"/>
                                          </p:val>
                                        </p:tav>
                                      </p:tavLst>
                                    </p:anim>
                                    <p:animEffect transition="in" filter="fade">
                                      <p:cBhvr>
                                        <p:cTn id="909" dur="250"/>
                                        <p:tgtEl>
                                          <p:spTgt spid="405"/>
                                        </p:tgtEl>
                                      </p:cBhvr>
                                    </p:animEffect>
                                  </p:childTnLst>
                                </p:cTn>
                              </p:par>
                              <p:par>
                                <p:cTn id="910" presetID="53" presetClass="entr" presetSubtype="16" fill="hold" grpId="0" nodeType="withEffect">
                                  <p:stCondLst>
                                    <p:cond delay="1000"/>
                                  </p:stCondLst>
                                  <p:childTnLst>
                                    <p:set>
                                      <p:cBhvr>
                                        <p:cTn id="911" dur="1" fill="hold">
                                          <p:stCondLst>
                                            <p:cond delay="0"/>
                                          </p:stCondLst>
                                        </p:cTn>
                                        <p:tgtEl>
                                          <p:spTgt spid="407"/>
                                        </p:tgtEl>
                                        <p:attrNameLst>
                                          <p:attrName>style.visibility</p:attrName>
                                        </p:attrNameLst>
                                      </p:cBhvr>
                                      <p:to>
                                        <p:strVal val="visible"/>
                                      </p:to>
                                    </p:set>
                                    <p:anim calcmode="lin" valueType="num">
                                      <p:cBhvr>
                                        <p:cTn id="912" dur="250" fill="hold"/>
                                        <p:tgtEl>
                                          <p:spTgt spid="407"/>
                                        </p:tgtEl>
                                        <p:attrNameLst>
                                          <p:attrName>ppt_w</p:attrName>
                                        </p:attrNameLst>
                                      </p:cBhvr>
                                      <p:tavLst>
                                        <p:tav tm="0">
                                          <p:val>
                                            <p:fltVal val="0"/>
                                          </p:val>
                                        </p:tav>
                                        <p:tav tm="100000">
                                          <p:val>
                                            <p:strVal val="#ppt_w"/>
                                          </p:val>
                                        </p:tav>
                                      </p:tavLst>
                                    </p:anim>
                                    <p:anim calcmode="lin" valueType="num">
                                      <p:cBhvr>
                                        <p:cTn id="913" dur="250" fill="hold"/>
                                        <p:tgtEl>
                                          <p:spTgt spid="407"/>
                                        </p:tgtEl>
                                        <p:attrNameLst>
                                          <p:attrName>ppt_h</p:attrName>
                                        </p:attrNameLst>
                                      </p:cBhvr>
                                      <p:tavLst>
                                        <p:tav tm="0">
                                          <p:val>
                                            <p:fltVal val="0"/>
                                          </p:val>
                                        </p:tav>
                                        <p:tav tm="100000">
                                          <p:val>
                                            <p:strVal val="#ppt_h"/>
                                          </p:val>
                                        </p:tav>
                                      </p:tavLst>
                                    </p:anim>
                                    <p:animEffect transition="in" filter="fade">
                                      <p:cBhvr>
                                        <p:cTn id="914" dur="250"/>
                                        <p:tgtEl>
                                          <p:spTgt spid="407"/>
                                        </p:tgtEl>
                                      </p:cBhvr>
                                    </p:animEffect>
                                  </p:childTnLst>
                                </p:cTn>
                              </p:par>
                              <p:par>
                                <p:cTn id="915" presetID="53" presetClass="entr" presetSubtype="16" fill="hold" grpId="0" nodeType="withEffect">
                                  <p:stCondLst>
                                    <p:cond delay="500"/>
                                  </p:stCondLst>
                                  <p:childTnLst>
                                    <p:set>
                                      <p:cBhvr>
                                        <p:cTn id="916" dur="1" fill="hold">
                                          <p:stCondLst>
                                            <p:cond delay="0"/>
                                          </p:stCondLst>
                                        </p:cTn>
                                        <p:tgtEl>
                                          <p:spTgt spid="408"/>
                                        </p:tgtEl>
                                        <p:attrNameLst>
                                          <p:attrName>style.visibility</p:attrName>
                                        </p:attrNameLst>
                                      </p:cBhvr>
                                      <p:to>
                                        <p:strVal val="visible"/>
                                      </p:to>
                                    </p:set>
                                    <p:anim calcmode="lin" valueType="num">
                                      <p:cBhvr>
                                        <p:cTn id="917" dur="250" fill="hold"/>
                                        <p:tgtEl>
                                          <p:spTgt spid="408"/>
                                        </p:tgtEl>
                                        <p:attrNameLst>
                                          <p:attrName>ppt_w</p:attrName>
                                        </p:attrNameLst>
                                      </p:cBhvr>
                                      <p:tavLst>
                                        <p:tav tm="0">
                                          <p:val>
                                            <p:fltVal val="0"/>
                                          </p:val>
                                        </p:tav>
                                        <p:tav tm="100000">
                                          <p:val>
                                            <p:strVal val="#ppt_w"/>
                                          </p:val>
                                        </p:tav>
                                      </p:tavLst>
                                    </p:anim>
                                    <p:anim calcmode="lin" valueType="num">
                                      <p:cBhvr>
                                        <p:cTn id="918" dur="250" fill="hold"/>
                                        <p:tgtEl>
                                          <p:spTgt spid="408"/>
                                        </p:tgtEl>
                                        <p:attrNameLst>
                                          <p:attrName>ppt_h</p:attrName>
                                        </p:attrNameLst>
                                      </p:cBhvr>
                                      <p:tavLst>
                                        <p:tav tm="0">
                                          <p:val>
                                            <p:fltVal val="0"/>
                                          </p:val>
                                        </p:tav>
                                        <p:tav tm="100000">
                                          <p:val>
                                            <p:strVal val="#ppt_h"/>
                                          </p:val>
                                        </p:tav>
                                      </p:tavLst>
                                    </p:anim>
                                    <p:animEffect transition="in" filter="fade">
                                      <p:cBhvr>
                                        <p:cTn id="919" dur="250"/>
                                        <p:tgtEl>
                                          <p:spTgt spid="408"/>
                                        </p:tgtEl>
                                      </p:cBhvr>
                                    </p:animEffect>
                                  </p:childTnLst>
                                </p:cTn>
                              </p:par>
                              <p:par>
                                <p:cTn id="920" presetID="53" presetClass="entr" presetSubtype="16" fill="hold" grpId="0" nodeType="withEffect">
                                  <p:stCondLst>
                                    <p:cond delay="400"/>
                                  </p:stCondLst>
                                  <p:childTnLst>
                                    <p:set>
                                      <p:cBhvr>
                                        <p:cTn id="921" dur="1" fill="hold">
                                          <p:stCondLst>
                                            <p:cond delay="0"/>
                                          </p:stCondLst>
                                        </p:cTn>
                                        <p:tgtEl>
                                          <p:spTgt spid="409"/>
                                        </p:tgtEl>
                                        <p:attrNameLst>
                                          <p:attrName>style.visibility</p:attrName>
                                        </p:attrNameLst>
                                      </p:cBhvr>
                                      <p:to>
                                        <p:strVal val="visible"/>
                                      </p:to>
                                    </p:set>
                                    <p:anim calcmode="lin" valueType="num">
                                      <p:cBhvr>
                                        <p:cTn id="922" dur="250" fill="hold"/>
                                        <p:tgtEl>
                                          <p:spTgt spid="409"/>
                                        </p:tgtEl>
                                        <p:attrNameLst>
                                          <p:attrName>ppt_w</p:attrName>
                                        </p:attrNameLst>
                                      </p:cBhvr>
                                      <p:tavLst>
                                        <p:tav tm="0">
                                          <p:val>
                                            <p:fltVal val="0"/>
                                          </p:val>
                                        </p:tav>
                                        <p:tav tm="100000">
                                          <p:val>
                                            <p:strVal val="#ppt_w"/>
                                          </p:val>
                                        </p:tav>
                                      </p:tavLst>
                                    </p:anim>
                                    <p:anim calcmode="lin" valueType="num">
                                      <p:cBhvr>
                                        <p:cTn id="923" dur="250" fill="hold"/>
                                        <p:tgtEl>
                                          <p:spTgt spid="409"/>
                                        </p:tgtEl>
                                        <p:attrNameLst>
                                          <p:attrName>ppt_h</p:attrName>
                                        </p:attrNameLst>
                                      </p:cBhvr>
                                      <p:tavLst>
                                        <p:tav tm="0">
                                          <p:val>
                                            <p:fltVal val="0"/>
                                          </p:val>
                                        </p:tav>
                                        <p:tav tm="100000">
                                          <p:val>
                                            <p:strVal val="#ppt_h"/>
                                          </p:val>
                                        </p:tav>
                                      </p:tavLst>
                                    </p:anim>
                                    <p:animEffect transition="in" filter="fade">
                                      <p:cBhvr>
                                        <p:cTn id="924" dur="250"/>
                                        <p:tgtEl>
                                          <p:spTgt spid="409"/>
                                        </p:tgtEl>
                                      </p:cBhvr>
                                    </p:animEffect>
                                  </p:childTnLst>
                                </p:cTn>
                              </p:par>
                              <p:par>
                                <p:cTn id="925" presetID="53" presetClass="entr" presetSubtype="16" fill="hold" grpId="0" nodeType="withEffect">
                                  <p:stCondLst>
                                    <p:cond delay="1000"/>
                                  </p:stCondLst>
                                  <p:childTnLst>
                                    <p:set>
                                      <p:cBhvr>
                                        <p:cTn id="926" dur="1" fill="hold">
                                          <p:stCondLst>
                                            <p:cond delay="0"/>
                                          </p:stCondLst>
                                        </p:cTn>
                                        <p:tgtEl>
                                          <p:spTgt spid="410"/>
                                        </p:tgtEl>
                                        <p:attrNameLst>
                                          <p:attrName>style.visibility</p:attrName>
                                        </p:attrNameLst>
                                      </p:cBhvr>
                                      <p:to>
                                        <p:strVal val="visible"/>
                                      </p:to>
                                    </p:set>
                                    <p:anim calcmode="lin" valueType="num">
                                      <p:cBhvr>
                                        <p:cTn id="927" dur="250" fill="hold"/>
                                        <p:tgtEl>
                                          <p:spTgt spid="410"/>
                                        </p:tgtEl>
                                        <p:attrNameLst>
                                          <p:attrName>ppt_w</p:attrName>
                                        </p:attrNameLst>
                                      </p:cBhvr>
                                      <p:tavLst>
                                        <p:tav tm="0">
                                          <p:val>
                                            <p:fltVal val="0"/>
                                          </p:val>
                                        </p:tav>
                                        <p:tav tm="100000">
                                          <p:val>
                                            <p:strVal val="#ppt_w"/>
                                          </p:val>
                                        </p:tav>
                                      </p:tavLst>
                                    </p:anim>
                                    <p:anim calcmode="lin" valueType="num">
                                      <p:cBhvr>
                                        <p:cTn id="928" dur="250" fill="hold"/>
                                        <p:tgtEl>
                                          <p:spTgt spid="410"/>
                                        </p:tgtEl>
                                        <p:attrNameLst>
                                          <p:attrName>ppt_h</p:attrName>
                                        </p:attrNameLst>
                                      </p:cBhvr>
                                      <p:tavLst>
                                        <p:tav tm="0">
                                          <p:val>
                                            <p:fltVal val="0"/>
                                          </p:val>
                                        </p:tav>
                                        <p:tav tm="100000">
                                          <p:val>
                                            <p:strVal val="#ppt_h"/>
                                          </p:val>
                                        </p:tav>
                                      </p:tavLst>
                                    </p:anim>
                                    <p:animEffect transition="in" filter="fade">
                                      <p:cBhvr>
                                        <p:cTn id="929" dur="250"/>
                                        <p:tgtEl>
                                          <p:spTgt spid="410"/>
                                        </p:tgtEl>
                                      </p:cBhvr>
                                    </p:animEffect>
                                  </p:childTnLst>
                                </p:cTn>
                              </p:par>
                              <p:par>
                                <p:cTn id="930" presetID="53" presetClass="entr" presetSubtype="16" fill="hold" grpId="0" nodeType="withEffect">
                                  <p:stCondLst>
                                    <p:cond delay="750"/>
                                  </p:stCondLst>
                                  <p:childTnLst>
                                    <p:set>
                                      <p:cBhvr>
                                        <p:cTn id="931" dur="1" fill="hold">
                                          <p:stCondLst>
                                            <p:cond delay="0"/>
                                          </p:stCondLst>
                                        </p:cTn>
                                        <p:tgtEl>
                                          <p:spTgt spid="411"/>
                                        </p:tgtEl>
                                        <p:attrNameLst>
                                          <p:attrName>style.visibility</p:attrName>
                                        </p:attrNameLst>
                                      </p:cBhvr>
                                      <p:to>
                                        <p:strVal val="visible"/>
                                      </p:to>
                                    </p:set>
                                    <p:anim calcmode="lin" valueType="num">
                                      <p:cBhvr>
                                        <p:cTn id="932" dur="250" fill="hold"/>
                                        <p:tgtEl>
                                          <p:spTgt spid="411"/>
                                        </p:tgtEl>
                                        <p:attrNameLst>
                                          <p:attrName>ppt_w</p:attrName>
                                        </p:attrNameLst>
                                      </p:cBhvr>
                                      <p:tavLst>
                                        <p:tav tm="0">
                                          <p:val>
                                            <p:fltVal val="0"/>
                                          </p:val>
                                        </p:tav>
                                        <p:tav tm="100000">
                                          <p:val>
                                            <p:strVal val="#ppt_w"/>
                                          </p:val>
                                        </p:tav>
                                      </p:tavLst>
                                    </p:anim>
                                    <p:anim calcmode="lin" valueType="num">
                                      <p:cBhvr>
                                        <p:cTn id="933" dur="250" fill="hold"/>
                                        <p:tgtEl>
                                          <p:spTgt spid="411"/>
                                        </p:tgtEl>
                                        <p:attrNameLst>
                                          <p:attrName>ppt_h</p:attrName>
                                        </p:attrNameLst>
                                      </p:cBhvr>
                                      <p:tavLst>
                                        <p:tav tm="0">
                                          <p:val>
                                            <p:fltVal val="0"/>
                                          </p:val>
                                        </p:tav>
                                        <p:tav tm="100000">
                                          <p:val>
                                            <p:strVal val="#ppt_h"/>
                                          </p:val>
                                        </p:tav>
                                      </p:tavLst>
                                    </p:anim>
                                    <p:animEffect transition="in" filter="fade">
                                      <p:cBhvr>
                                        <p:cTn id="934" dur="250"/>
                                        <p:tgtEl>
                                          <p:spTgt spid="411"/>
                                        </p:tgtEl>
                                      </p:cBhvr>
                                    </p:animEffect>
                                  </p:childTnLst>
                                </p:cTn>
                              </p:par>
                              <p:par>
                                <p:cTn id="935" presetID="53" presetClass="entr" presetSubtype="16" fill="hold" grpId="0" nodeType="withEffect">
                                  <p:stCondLst>
                                    <p:cond delay="0"/>
                                  </p:stCondLst>
                                  <p:childTnLst>
                                    <p:set>
                                      <p:cBhvr>
                                        <p:cTn id="936" dur="1" fill="hold">
                                          <p:stCondLst>
                                            <p:cond delay="0"/>
                                          </p:stCondLst>
                                        </p:cTn>
                                        <p:tgtEl>
                                          <p:spTgt spid="412"/>
                                        </p:tgtEl>
                                        <p:attrNameLst>
                                          <p:attrName>style.visibility</p:attrName>
                                        </p:attrNameLst>
                                      </p:cBhvr>
                                      <p:to>
                                        <p:strVal val="visible"/>
                                      </p:to>
                                    </p:set>
                                    <p:anim calcmode="lin" valueType="num">
                                      <p:cBhvr>
                                        <p:cTn id="937" dur="250" fill="hold"/>
                                        <p:tgtEl>
                                          <p:spTgt spid="412"/>
                                        </p:tgtEl>
                                        <p:attrNameLst>
                                          <p:attrName>ppt_w</p:attrName>
                                        </p:attrNameLst>
                                      </p:cBhvr>
                                      <p:tavLst>
                                        <p:tav tm="0">
                                          <p:val>
                                            <p:fltVal val="0"/>
                                          </p:val>
                                        </p:tav>
                                        <p:tav tm="100000">
                                          <p:val>
                                            <p:strVal val="#ppt_w"/>
                                          </p:val>
                                        </p:tav>
                                      </p:tavLst>
                                    </p:anim>
                                    <p:anim calcmode="lin" valueType="num">
                                      <p:cBhvr>
                                        <p:cTn id="938" dur="250" fill="hold"/>
                                        <p:tgtEl>
                                          <p:spTgt spid="412"/>
                                        </p:tgtEl>
                                        <p:attrNameLst>
                                          <p:attrName>ppt_h</p:attrName>
                                        </p:attrNameLst>
                                      </p:cBhvr>
                                      <p:tavLst>
                                        <p:tav tm="0">
                                          <p:val>
                                            <p:fltVal val="0"/>
                                          </p:val>
                                        </p:tav>
                                        <p:tav tm="100000">
                                          <p:val>
                                            <p:strVal val="#ppt_h"/>
                                          </p:val>
                                        </p:tav>
                                      </p:tavLst>
                                    </p:anim>
                                    <p:animEffect transition="in" filter="fade">
                                      <p:cBhvr>
                                        <p:cTn id="939" dur="250"/>
                                        <p:tgtEl>
                                          <p:spTgt spid="412"/>
                                        </p:tgtEl>
                                      </p:cBhvr>
                                    </p:animEffect>
                                  </p:childTnLst>
                                </p:cTn>
                              </p:par>
                              <p:par>
                                <p:cTn id="940" presetID="53" presetClass="entr" presetSubtype="16" fill="hold" grpId="0" nodeType="withEffect">
                                  <p:stCondLst>
                                    <p:cond delay="800"/>
                                  </p:stCondLst>
                                  <p:childTnLst>
                                    <p:set>
                                      <p:cBhvr>
                                        <p:cTn id="941" dur="1" fill="hold">
                                          <p:stCondLst>
                                            <p:cond delay="0"/>
                                          </p:stCondLst>
                                        </p:cTn>
                                        <p:tgtEl>
                                          <p:spTgt spid="413"/>
                                        </p:tgtEl>
                                        <p:attrNameLst>
                                          <p:attrName>style.visibility</p:attrName>
                                        </p:attrNameLst>
                                      </p:cBhvr>
                                      <p:to>
                                        <p:strVal val="visible"/>
                                      </p:to>
                                    </p:set>
                                    <p:anim calcmode="lin" valueType="num">
                                      <p:cBhvr>
                                        <p:cTn id="942" dur="250" fill="hold"/>
                                        <p:tgtEl>
                                          <p:spTgt spid="413"/>
                                        </p:tgtEl>
                                        <p:attrNameLst>
                                          <p:attrName>ppt_w</p:attrName>
                                        </p:attrNameLst>
                                      </p:cBhvr>
                                      <p:tavLst>
                                        <p:tav tm="0">
                                          <p:val>
                                            <p:fltVal val="0"/>
                                          </p:val>
                                        </p:tav>
                                        <p:tav tm="100000">
                                          <p:val>
                                            <p:strVal val="#ppt_w"/>
                                          </p:val>
                                        </p:tav>
                                      </p:tavLst>
                                    </p:anim>
                                    <p:anim calcmode="lin" valueType="num">
                                      <p:cBhvr>
                                        <p:cTn id="943" dur="250" fill="hold"/>
                                        <p:tgtEl>
                                          <p:spTgt spid="413"/>
                                        </p:tgtEl>
                                        <p:attrNameLst>
                                          <p:attrName>ppt_h</p:attrName>
                                        </p:attrNameLst>
                                      </p:cBhvr>
                                      <p:tavLst>
                                        <p:tav tm="0">
                                          <p:val>
                                            <p:fltVal val="0"/>
                                          </p:val>
                                        </p:tav>
                                        <p:tav tm="100000">
                                          <p:val>
                                            <p:strVal val="#ppt_h"/>
                                          </p:val>
                                        </p:tav>
                                      </p:tavLst>
                                    </p:anim>
                                    <p:animEffect transition="in" filter="fade">
                                      <p:cBhvr>
                                        <p:cTn id="944" dur="250"/>
                                        <p:tgtEl>
                                          <p:spTgt spid="413"/>
                                        </p:tgtEl>
                                      </p:cBhvr>
                                    </p:animEffect>
                                  </p:childTnLst>
                                </p:cTn>
                              </p:par>
                              <p:par>
                                <p:cTn id="945" presetID="53" presetClass="entr" presetSubtype="16" fill="hold" grpId="0" nodeType="withEffect">
                                  <p:stCondLst>
                                    <p:cond delay="500"/>
                                  </p:stCondLst>
                                  <p:childTnLst>
                                    <p:set>
                                      <p:cBhvr>
                                        <p:cTn id="946" dur="1" fill="hold">
                                          <p:stCondLst>
                                            <p:cond delay="0"/>
                                          </p:stCondLst>
                                        </p:cTn>
                                        <p:tgtEl>
                                          <p:spTgt spid="414"/>
                                        </p:tgtEl>
                                        <p:attrNameLst>
                                          <p:attrName>style.visibility</p:attrName>
                                        </p:attrNameLst>
                                      </p:cBhvr>
                                      <p:to>
                                        <p:strVal val="visible"/>
                                      </p:to>
                                    </p:set>
                                    <p:anim calcmode="lin" valueType="num">
                                      <p:cBhvr>
                                        <p:cTn id="947" dur="250" fill="hold"/>
                                        <p:tgtEl>
                                          <p:spTgt spid="414"/>
                                        </p:tgtEl>
                                        <p:attrNameLst>
                                          <p:attrName>ppt_w</p:attrName>
                                        </p:attrNameLst>
                                      </p:cBhvr>
                                      <p:tavLst>
                                        <p:tav tm="0">
                                          <p:val>
                                            <p:fltVal val="0"/>
                                          </p:val>
                                        </p:tav>
                                        <p:tav tm="100000">
                                          <p:val>
                                            <p:strVal val="#ppt_w"/>
                                          </p:val>
                                        </p:tav>
                                      </p:tavLst>
                                    </p:anim>
                                    <p:anim calcmode="lin" valueType="num">
                                      <p:cBhvr>
                                        <p:cTn id="948" dur="250" fill="hold"/>
                                        <p:tgtEl>
                                          <p:spTgt spid="414"/>
                                        </p:tgtEl>
                                        <p:attrNameLst>
                                          <p:attrName>ppt_h</p:attrName>
                                        </p:attrNameLst>
                                      </p:cBhvr>
                                      <p:tavLst>
                                        <p:tav tm="0">
                                          <p:val>
                                            <p:fltVal val="0"/>
                                          </p:val>
                                        </p:tav>
                                        <p:tav tm="100000">
                                          <p:val>
                                            <p:strVal val="#ppt_h"/>
                                          </p:val>
                                        </p:tav>
                                      </p:tavLst>
                                    </p:anim>
                                    <p:animEffect transition="in" filter="fade">
                                      <p:cBhvr>
                                        <p:cTn id="949" dur="250"/>
                                        <p:tgtEl>
                                          <p:spTgt spid="414"/>
                                        </p:tgtEl>
                                      </p:cBhvr>
                                    </p:animEffect>
                                  </p:childTnLst>
                                </p:cTn>
                              </p:par>
                              <p:par>
                                <p:cTn id="950" presetID="53" presetClass="entr" presetSubtype="16" fill="hold" grpId="0" nodeType="withEffect">
                                  <p:stCondLst>
                                    <p:cond delay="1500"/>
                                  </p:stCondLst>
                                  <p:childTnLst>
                                    <p:set>
                                      <p:cBhvr>
                                        <p:cTn id="951" dur="1" fill="hold">
                                          <p:stCondLst>
                                            <p:cond delay="0"/>
                                          </p:stCondLst>
                                        </p:cTn>
                                        <p:tgtEl>
                                          <p:spTgt spid="418"/>
                                        </p:tgtEl>
                                        <p:attrNameLst>
                                          <p:attrName>style.visibility</p:attrName>
                                        </p:attrNameLst>
                                      </p:cBhvr>
                                      <p:to>
                                        <p:strVal val="visible"/>
                                      </p:to>
                                    </p:set>
                                    <p:anim calcmode="lin" valueType="num">
                                      <p:cBhvr>
                                        <p:cTn id="952" dur="250" fill="hold"/>
                                        <p:tgtEl>
                                          <p:spTgt spid="418"/>
                                        </p:tgtEl>
                                        <p:attrNameLst>
                                          <p:attrName>ppt_w</p:attrName>
                                        </p:attrNameLst>
                                      </p:cBhvr>
                                      <p:tavLst>
                                        <p:tav tm="0">
                                          <p:val>
                                            <p:fltVal val="0"/>
                                          </p:val>
                                        </p:tav>
                                        <p:tav tm="100000">
                                          <p:val>
                                            <p:strVal val="#ppt_w"/>
                                          </p:val>
                                        </p:tav>
                                      </p:tavLst>
                                    </p:anim>
                                    <p:anim calcmode="lin" valueType="num">
                                      <p:cBhvr>
                                        <p:cTn id="953" dur="250" fill="hold"/>
                                        <p:tgtEl>
                                          <p:spTgt spid="418"/>
                                        </p:tgtEl>
                                        <p:attrNameLst>
                                          <p:attrName>ppt_h</p:attrName>
                                        </p:attrNameLst>
                                      </p:cBhvr>
                                      <p:tavLst>
                                        <p:tav tm="0">
                                          <p:val>
                                            <p:fltVal val="0"/>
                                          </p:val>
                                        </p:tav>
                                        <p:tav tm="100000">
                                          <p:val>
                                            <p:strVal val="#ppt_h"/>
                                          </p:val>
                                        </p:tav>
                                      </p:tavLst>
                                    </p:anim>
                                    <p:animEffect transition="in" filter="fade">
                                      <p:cBhvr>
                                        <p:cTn id="954" dur="250"/>
                                        <p:tgtEl>
                                          <p:spTgt spid="418"/>
                                        </p:tgtEl>
                                      </p:cBhvr>
                                    </p:animEffect>
                                  </p:childTnLst>
                                </p:cTn>
                              </p:par>
                              <p:par>
                                <p:cTn id="955" presetID="53" presetClass="entr" presetSubtype="16" fill="hold" grpId="0" nodeType="withEffect">
                                  <p:stCondLst>
                                    <p:cond delay="2000"/>
                                  </p:stCondLst>
                                  <p:childTnLst>
                                    <p:set>
                                      <p:cBhvr>
                                        <p:cTn id="956" dur="1" fill="hold">
                                          <p:stCondLst>
                                            <p:cond delay="0"/>
                                          </p:stCondLst>
                                        </p:cTn>
                                        <p:tgtEl>
                                          <p:spTgt spid="419"/>
                                        </p:tgtEl>
                                        <p:attrNameLst>
                                          <p:attrName>style.visibility</p:attrName>
                                        </p:attrNameLst>
                                      </p:cBhvr>
                                      <p:to>
                                        <p:strVal val="visible"/>
                                      </p:to>
                                    </p:set>
                                    <p:anim calcmode="lin" valueType="num">
                                      <p:cBhvr>
                                        <p:cTn id="957" dur="250" fill="hold"/>
                                        <p:tgtEl>
                                          <p:spTgt spid="419"/>
                                        </p:tgtEl>
                                        <p:attrNameLst>
                                          <p:attrName>ppt_w</p:attrName>
                                        </p:attrNameLst>
                                      </p:cBhvr>
                                      <p:tavLst>
                                        <p:tav tm="0">
                                          <p:val>
                                            <p:fltVal val="0"/>
                                          </p:val>
                                        </p:tav>
                                        <p:tav tm="100000">
                                          <p:val>
                                            <p:strVal val="#ppt_w"/>
                                          </p:val>
                                        </p:tav>
                                      </p:tavLst>
                                    </p:anim>
                                    <p:anim calcmode="lin" valueType="num">
                                      <p:cBhvr>
                                        <p:cTn id="958" dur="250" fill="hold"/>
                                        <p:tgtEl>
                                          <p:spTgt spid="419"/>
                                        </p:tgtEl>
                                        <p:attrNameLst>
                                          <p:attrName>ppt_h</p:attrName>
                                        </p:attrNameLst>
                                      </p:cBhvr>
                                      <p:tavLst>
                                        <p:tav tm="0">
                                          <p:val>
                                            <p:fltVal val="0"/>
                                          </p:val>
                                        </p:tav>
                                        <p:tav tm="100000">
                                          <p:val>
                                            <p:strVal val="#ppt_h"/>
                                          </p:val>
                                        </p:tav>
                                      </p:tavLst>
                                    </p:anim>
                                    <p:animEffect transition="in" filter="fade">
                                      <p:cBhvr>
                                        <p:cTn id="959" dur="250"/>
                                        <p:tgtEl>
                                          <p:spTgt spid="419"/>
                                        </p:tgtEl>
                                      </p:cBhvr>
                                    </p:animEffect>
                                  </p:childTnLst>
                                </p:cTn>
                              </p:par>
                              <p:par>
                                <p:cTn id="960" presetID="53" presetClass="entr" presetSubtype="16" fill="hold" grpId="0" nodeType="withEffect">
                                  <p:stCondLst>
                                    <p:cond delay="1700"/>
                                  </p:stCondLst>
                                  <p:childTnLst>
                                    <p:set>
                                      <p:cBhvr>
                                        <p:cTn id="961" dur="1" fill="hold">
                                          <p:stCondLst>
                                            <p:cond delay="0"/>
                                          </p:stCondLst>
                                        </p:cTn>
                                        <p:tgtEl>
                                          <p:spTgt spid="420"/>
                                        </p:tgtEl>
                                        <p:attrNameLst>
                                          <p:attrName>style.visibility</p:attrName>
                                        </p:attrNameLst>
                                      </p:cBhvr>
                                      <p:to>
                                        <p:strVal val="visible"/>
                                      </p:to>
                                    </p:set>
                                    <p:anim calcmode="lin" valueType="num">
                                      <p:cBhvr>
                                        <p:cTn id="962" dur="250" fill="hold"/>
                                        <p:tgtEl>
                                          <p:spTgt spid="420"/>
                                        </p:tgtEl>
                                        <p:attrNameLst>
                                          <p:attrName>ppt_w</p:attrName>
                                        </p:attrNameLst>
                                      </p:cBhvr>
                                      <p:tavLst>
                                        <p:tav tm="0">
                                          <p:val>
                                            <p:fltVal val="0"/>
                                          </p:val>
                                        </p:tav>
                                        <p:tav tm="100000">
                                          <p:val>
                                            <p:strVal val="#ppt_w"/>
                                          </p:val>
                                        </p:tav>
                                      </p:tavLst>
                                    </p:anim>
                                    <p:anim calcmode="lin" valueType="num">
                                      <p:cBhvr>
                                        <p:cTn id="963" dur="250" fill="hold"/>
                                        <p:tgtEl>
                                          <p:spTgt spid="420"/>
                                        </p:tgtEl>
                                        <p:attrNameLst>
                                          <p:attrName>ppt_h</p:attrName>
                                        </p:attrNameLst>
                                      </p:cBhvr>
                                      <p:tavLst>
                                        <p:tav tm="0">
                                          <p:val>
                                            <p:fltVal val="0"/>
                                          </p:val>
                                        </p:tav>
                                        <p:tav tm="100000">
                                          <p:val>
                                            <p:strVal val="#ppt_h"/>
                                          </p:val>
                                        </p:tav>
                                      </p:tavLst>
                                    </p:anim>
                                    <p:animEffect transition="in" filter="fade">
                                      <p:cBhvr>
                                        <p:cTn id="964" dur="250"/>
                                        <p:tgtEl>
                                          <p:spTgt spid="420"/>
                                        </p:tgtEl>
                                      </p:cBhvr>
                                    </p:animEffect>
                                  </p:childTnLst>
                                </p:cTn>
                              </p:par>
                              <p:par>
                                <p:cTn id="965" presetID="53" presetClass="entr" presetSubtype="16" fill="hold" grpId="0" nodeType="withEffect">
                                  <p:stCondLst>
                                    <p:cond delay="800"/>
                                  </p:stCondLst>
                                  <p:childTnLst>
                                    <p:set>
                                      <p:cBhvr>
                                        <p:cTn id="966" dur="1" fill="hold">
                                          <p:stCondLst>
                                            <p:cond delay="0"/>
                                          </p:stCondLst>
                                        </p:cTn>
                                        <p:tgtEl>
                                          <p:spTgt spid="421"/>
                                        </p:tgtEl>
                                        <p:attrNameLst>
                                          <p:attrName>style.visibility</p:attrName>
                                        </p:attrNameLst>
                                      </p:cBhvr>
                                      <p:to>
                                        <p:strVal val="visible"/>
                                      </p:to>
                                    </p:set>
                                    <p:anim calcmode="lin" valueType="num">
                                      <p:cBhvr>
                                        <p:cTn id="967" dur="250" fill="hold"/>
                                        <p:tgtEl>
                                          <p:spTgt spid="421"/>
                                        </p:tgtEl>
                                        <p:attrNameLst>
                                          <p:attrName>ppt_w</p:attrName>
                                        </p:attrNameLst>
                                      </p:cBhvr>
                                      <p:tavLst>
                                        <p:tav tm="0">
                                          <p:val>
                                            <p:fltVal val="0"/>
                                          </p:val>
                                        </p:tav>
                                        <p:tav tm="100000">
                                          <p:val>
                                            <p:strVal val="#ppt_w"/>
                                          </p:val>
                                        </p:tav>
                                      </p:tavLst>
                                    </p:anim>
                                    <p:anim calcmode="lin" valueType="num">
                                      <p:cBhvr>
                                        <p:cTn id="968" dur="250" fill="hold"/>
                                        <p:tgtEl>
                                          <p:spTgt spid="421"/>
                                        </p:tgtEl>
                                        <p:attrNameLst>
                                          <p:attrName>ppt_h</p:attrName>
                                        </p:attrNameLst>
                                      </p:cBhvr>
                                      <p:tavLst>
                                        <p:tav tm="0">
                                          <p:val>
                                            <p:fltVal val="0"/>
                                          </p:val>
                                        </p:tav>
                                        <p:tav tm="100000">
                                          <p:val>
                                            <p:strVal val="#ppt_h"/>
                                          </p:val>
                                        </p:tav>
                                      </p:tavLst>
                                    </p:anim>
                                    <p:animEffect transition="in" filter="fade">
                                      <p:cBhvr>
                                        <p:cTn id="969" dur="250"/>
                                        <p:tgtEl>
                                          <p:spTgt spid="421"/>
                                        </p:tgtEl>
                                      </p:cBhvr>
                                    </p:animEffect>
                                  </p:childTnLst>
                                </p:cTn>
                              </p:par>
                              <p:par>
                                <p:cTn id="970" presetID="53" presetClass="entr" presetSubtype="16" fill="hold" grpId="0" nodeType="withEffect">
                                  <p:stCondLst>
                                    <p:cond delay="400"/>
                                  </p:stCondLst>
                                  <p:childTnLst>
                                    <p:set>
                                      <p:cBhvr>
                                        <p:cTn id="971" dur="1" fill="hold">
                                          <p:stCondLst>
                                            <p:cond delay="0"/>
                                          </p:stCondLst>
                                        </p:cTn>
                                        <p:tgtEl>
                                          <p:spTgt spid="422"/>
                                        </p:tgtEl>
                                        <p:attrNameLst>
                                          <p:attrName>style.visibility</p:attrName>
                                        </p:attrNameLst>
                                      </p:cBhvr>
                                      <p:to>
                                        <p:strVal val="visible"/>
                                      </p:to>
                                    </p:set>
                                    <p:anim calcmode="lin" valueType="num">
                                      <p:cBhvr>
                                        <p:cTn id="972" dur="250" fill="hold"/>
                                        <p:tgtEl>
                                          <p:spTgt spid="422"/>
                                        </p:tgtEl>
                                        <p:attrNameLst>
                                          <p:attrName>ppt_w</p:attrName>
                                        </p:attrNameLst>
                                      </p:cBhvr>
                                      <p:tavLst>
                                        <p:tav tm="0">
                                          <p:val>
                                            <p:fltVal val="0"/>
                                          </p:val>
                                        </p:tav>
                                        <p:tav tm="100000">
                                          <p:val>
                                            <p:strVal val="#ppt_w"/>
                                          </p:val>
                                        </p:tav>
                                      </p:tavLst>
                                    </p:anim>
                                    <p:anim calcmode="lin" valueType="num">
                                      <p:cBhvr>
                                        <p:cTn id="973" dur="250" fill="hold"/>
                                        <p:tgtEl>
                                          <p:spTgt spid="422"/>
                                        </p:tgtEl>
                                        <p:attrNameLst>
                                          <p:attrName>ppt_h</p:attrName>
                                        </p:attrNameLst>
                                      </p:cBhvr>
                                      <p:tavLst>
                                        <p:tav tm="0">
                                          <p:val>
                                            <p:fltVal val="0"/>
                                          </p:val>
                                        </p:tav>
                                        <p:tav tm="100000">
                                          <p:val>
                                            <p:strVal val="#ppt_h"/>
                                          </p:val>
                                        </p:tav>
                                      </p:tavLst>
                                    </p:anim>
                                    <p:animEffect transition="in" filter="fade">
                                      <p:cBhvr>
                                        <p:cTn id="974" dur="250"/>
                                        <p:tgtEl>
                                          <p:spTgt spid="422"/>
                                        </p:tgtEl>
                                      </p:cBhvr>
                                    </p:animEffect>
                                  </p:childTnLst>
                                </p:cTn>
                              </p:par>
                              <p:par>
                                <p:cTn id="975" presetID="53" presetClass="entr" presetSubtype="16" fill="hold" grpId="0" nodeType="withEffect">
                                  <p:stCondLst>
                                    <p:cond delay="1400"/>
                                  </p:stCondLst>
                                  <p:childTnLst>
                                    <p:set>
                                      <p:cBhvr>
                                        <p:cTn id="976" dur="1" fill="hold">
                                          <p:stCondLst>
                                            <p:cond delay="0"/>
                                          </p:stCondLst>
                                        </p:cTn>
                                        <p:tgtEl>
                                          <p:spTgt spid="423"/>
                                        </p:tgtEl>
                                        <p:attrNameLst>
                                          <p:attrName>style.visibility</p:attrName>
                                        </p:attrNameLst>
                                      </p:cBhvr>
                                      <p:to>
                                        <p:strVal val="visible"/>
                                      </p:to>
                                    </p:set>
                                    <p:anim calcmode="lin" valueType="num">
                                      <p:cBhvr>
                                        <p:cTn id="977" dur="250" fill="hold"/>
                                        <p:tgtEl>
                                          <p:spTgt spid="423"/>
                                        </p:tgtEl>
                                        <p:attrNameLst>
                                          <p:attrName>ppt_w</p:attrName>
                                        </p:attrNameLst>
                                      </p:cBhvr>
                                      <p:tavLst>
                                        <p:tav tm="0">
                                          <p:val>
                                            <p:fltVal val="0"/>
                                          </p:val>
                                        </p:tav>
                                        <p:tav tm="100000">
                                          <p:val>
                                            <p:strVal val="#ppt_w"/>
                                          </p:val>
                                        </p:tav>
                                      </p:tavLst>
                                    </p:anim>
                                    <p:anim calcmode="lin" valueType="num">
                                      <p:cBhvr>
                                        <p:cTn id="978" dur="250" fill="hold"/>
                                        <p:tgtEl>
                                          <p:spTgt spid="423"/>
                                        </p:tgtEl>
                                        <p:attrNameLst>
                                          <p:attrName>ppt_h</p:attrName>
                                        </p:attrNameLst>
                                      </p:cBhvr>
                                      <p:tavLst>
                                        <p:tav tm="0">
                                          <p:val>
                                            <p:fltVal val="0"/>
                                          </p:val>
                                        </p:tav>
                                        <p:tav tm="100000">
                                          <p:val>
                                            <p:strVal val="#ppt_h"/>
                                          </p:val>
                                        </p:tav>
                                      </p:tavLst>
                                    </p:anim>
                                    <p:animEffect transition="in" filter="fade">
                                      <p:cBhvr>
                                        <p:cTn id="979" dur="250"/>
                                        <p:tgtEl>
                                          <p:spTgt spid="423"/>
                                        </p:tgtEl>
                                      </p:cBhvr>
                                    </p:animEffect>
                                  </p:childTnLst>
                                </p:cTn>
                              </p:par>
                              <p:par>
                                <p:cTn id="980" presetID="53" presetClass="entr" presetSubtype="16" fill="hold" grpId="0" nodeType="withEffect">
                                  <p:stCondLst>
                                    <p:cond delay="800"/>
                                  </p:stCondLst>
                                  <p:childTnLst>
                                    <p:set>
                                      <p:cBhvr>
                                        <p:cTn id="981" dur="1" fill="hold">
                                          <p:stCondLst>
                                            <p:cond delay="0"/>
                                          </p:stCondLst>
                                        </p:cTn>
                                        <p:tgtEl>
                                          <p:spTgt spid="425"/>
                                        </p:tgtEl>
                                        <p:attrNameLst>
                                          <p:attrName>style.visibility</p:attrName>
                                        </p:attrNameLst>
                                      </p:cBhvr>
                                      <p:to>
                                        <p:strVal val="visible"/>
                                      </p:to>
                                    </p:set>
                                    <p:anim calcmode="lin" valueType="num">
                                      <p:cBhvr>
                                        <p:cTn id="982" dur="250" fill="hold"/>
                                        <p:tgtEl>
                                          <p:spTgt spid="425"/>
                                        </p:tgtEl>
                                        <p:attrNameLst>
                                          <p:attrName>ppt_w</p:attrName>
                                        </p:attrNameLst>
                                      </p:cBhvr>
                                      <p:tavLst>
                                        <p:tav tm="0">
                                          <p:val>
                                            <p:fltVal val="0"/>
                                          </p:val>
                                        </p:tav>
                                        <p:tav tm="100000">
                                          <p:val>
                                            <p:strVal val="#ppt_w"/>
                                          </p:val>
                                        </p:tav>
                                      </p:tavLst>
                                    </p:anim>
                                    <p:anim calcmode="lin" valueType="num">
                                      <p:cBhvr>
                                        <p:cTn id="983" dur="250" fill="hold"/>
                                        <p:tgtEl>
                                          <p:spTgt spid="425"/>
                                        </p:tgtEl>
                                        <p:attrNameLst>
                                          <p:attrName>ppt_h</p:attrName>
                                        </p:attrNameLst>
                                      </p:cBhvr>
                                      <p:tavLst>
                                        <p:tav tm="0">
                                          <p:val>
                                            <p:fltVal val="0"/>
                                          </p:val>
                                        </p:tav>
                                        <p:tav tm="100000">
                                          <p:val>
                                            <p:strVal val="#ppt_h"/>
                                          </p:val>
                                        </p:tav>
                                      </p:tavLst>
                                    </p:anim>
                                    <p:animEffect transition="in" filter="fade">
                                      <p:cBhvr>
                                        <p:cTn id="984" dur="250"/>
                                        <p:tgtEl>
                                          <p:spTgt spid="425"/>
                                        </p:tgtEl>
                                      </p:cBhvr>
                                    </p:animEffect>
                                  </p:childTnLst>
                                </p:cTn>
                              </p:par>
                              <p:par>
                                <p:cTn id="985" presetID="53" presetClass="entr" presetSubtype="16" fill="hold" grpId="0" nodeType="withEffect">
                                  <p:stCondLst>
                                    <p:cond delay="1750"/>
                                  </p:stCondLst>
                                  <p:childTnLst>
                                    <p:set>
                                      <p:cBhvr>
                                        <p:cTn id="986" dur="1" fill="hold">
                                          <p:stCondLst>
                                            <p:cond delay="0"/>
                                          </p:stCondLst>
                                        </p:cTn>
                                        <p:tgtEl>
                                          <p:spTgt spid="426"/>
                                        </p:tgtEl>
                                        <p:attrNameLst>
                                          <p:attrName>style.visibility</p:attrName>
                                        </p:attrNameLst>
                                      </p:cBhvr>
                                      <p:to>
                                        <p:strVal val="visible"/>
                                      </p:to>
                                    </p:set>
                                    <p:anim calcmode="lin" valueType="num">
                                      <p:cBhvr>
                                        <p:cTn id="987" dur="250" fill="hold"/>
                                        <p:tgtEl>
                                          <p:spTgt spid="426"/>
                                        </p:tgtEl>
                                        <p:attrNameLst>
                                          <p:attrName>ppt_w</p:attrName>
                                        </p:attrNameLst>
                                      </p:cBhvr>
                                      <p:tavLst>
                                        <p:tav tm="0">
                                          <p:val>
                                            <p:fltVal val="0"/>
                                          </p:val>
                                        </p:tav>
                                        <p:tav tm="100000">
                                          <p:val>
                                            <p:strVal val="#ppt_w"/>
                                          </p:val>
                                        </p:tav>
                                      </p:tavLst>
                                    </p:anim>
                                    <p:anim calcmode="lin" valueType="num">
                                      <p:cBhvr>
                                        <p:cTn id="988" dur="250" fill="hold"/>
                                        <p:tgtEl>
                                          <p:spTgt spid="426"/>
                                        </p:tgtEl>
                                        <p:attrNameLst>
                                          <p:attrName>ppt_h</p:attrName>
                                        </p:attrNameLst>
                                      </p:cBhvr>
                                      <p:tavLst>
                                        <p:tav tm="0">
                                          <p:val>
                                            <p:fltVal val="0"/>
                                          </p:val>
                                        </p:tav>
                                        <p:tav tm="100000">
                                          <p:val>
                                            <p:strVal val="#ppt_h"/>
                                          </p:val>
                                        </p:tav>
                                      </p:tavLst>
                                    </p:anim>
                                    <p:animEffect transition="in" filter="fade">
                                      <p:cBhvr>
                                        <p:cTn id="989" dur="250"/>
                                        <p:tgtEl>
                                          <p:spTgt spid="426"/>
                                        </p:tgtEl>
                                      </p:cBhvr>
                                    </p:animEffect>
                                  </p:childTnLst>
                                </p:cTn>
                              </p:par>
                              <p:par>
                                <p:cTn id="990" presetID="53" presetClass="entr" presetSubtype="16" fill="hold" grpId="0" nodeType="withEffect">
                                  <p:stCondLst>
                                    <p:cond delay="200"/>
                                  </p:stCondLst>
                                  <p:childTnLst>
                                    <p:set>
                                      <p:cBhvr>
                                        <p:cTn id="991" dur="1" fill="hold">
                                          <p:stCondLst>
                                            <p:cond delay="0"/>
                                          </p:stCondLst>
                                        </p:cTn>
                                        <p:tgtEl>
                                          <p:spTgt spid="427"/>
                                        </p:tgtEl>
                                        <p:attrNameLst>
                                          <p:attrName>style.visibility</p:attrName>
                                        </p:attrNameLst>
                                      </p:cBhvr>
                                      <p:to>
                                        <p:strVal val="visible"/>
                                      </p:to>
                                    </p:set>
                                    <p:anim calcmode="lin" valueType="num">
                                      <p:cBhvr>
                                        <p:cTn id="992" dur="250" fill="hold"/>
                                        <p:tgtEl>
                                          <p:spTgt spid="427"/>
                                        </p:tgtEl>
                                        <p:attrNameLst>
                                          <p:attrName>ppt_w</p:attrName>
                                        </p:attrNameLst>
                                      </p:cBhvr>
                                      <p:tavLst>
                                        <p:tav tm="0">
                                          <p:val>
                                            <p:fltVal val="0"/>
                                          </p:val>
                                        </p:tav>
                                        <p:tav tm="100000">
                                          <p:val>
                                            <p:strVal val="#ppt_w"/>
                                          </p:val>
                                        </p:tav>
                                      </p:tavLst>
                                    </p:anim>
                                    <p:anim calcmode="lin" valueType="num">
                                      <p:cBhvr>
                                        <p:cTn id="993" dur="250" fill="hold"/>
                                        <p:tgtEl>
                                          <p:spTgt spid="427"/>
                                        </p:tgtEl>
                                        <p:attrNameLst>
                                          <p:attrName>ppt_h</p:attrName>
                                        </p:attrNameLst>
                                      </p:cBhvr>
                                      <p:tavLst>
                                        <p:tav tm="0">
                                          <p:val>
                                            <p:fltVal val="0"/>
                                          </p:val>
                                        </p:tav>
                                        <p:tav tm="100000">
                                          <p:val>
                                            <p:strVal val="#ppt_h"/>
                                          </p:val>
                                        </p:tav>
                                      </p:tavLst>
                                    </p:anim>
                                    <p:animEffect transition="in" filter="fade">
                                      <p:cBhvr>
                                        <p:cTn id="994" dur="250"/>
                                        <p:tgtEl>
                                          <p:spTgt spid="427"/>
                                        </p:tgtEl>
                                      </p:cBhvr>
                                    </p:animEffect>
                                  </p:childTnLst>
                                </p:cTn>
                              </p:par>
                              <p:par>
                                <p:cTn id="995" presetID="53" presetClass="entr" presetSubtype="16" fill="hold" grpId="0" nodeType="withEffect">
                                  <p:stCondLst>
                                    <p:cond delay="1600"/>
                                  </p:stCondLst>
                                  <p:childTnLst>
                                    <p:set>
                                      <p:cBhvr>
                                        <p:cTn id="996" dur="1" fill="hold">
                                          <p:stCondLst>
                                            <p:cond delay="0"/>
                                          </p:stCondLst>
                                        </p:cTn>
                                        <p:tgtEl>
                                          <p:spTgt spid="428"/>
                                        </p:tgtEl>
                                        <p:attrNameLst>
                                          <p:attrName>style.visibility</p:attrName>
                                        </p:attrNameLst>
                                      </p:cBhvr>
                                      <p:to>
                                        <p:strVal val="visible"/>
                                      </p:to>
                                    </p:set>
                                    <p:anim calcmode="lin" valueType="num">
                                      <p:cBhvr>
                                        <p:cTn id="997" dur="250" fill="hold"/>
                                        <p:tgtEl>
                                          <p:spTgt spid="428"/>
                                        </p:tgtEl>
                                        <p:attrNameLst>
                                          <p:attrName>ppt_w</p:attrName>
                                        </p:attrNameLst>
                                      </p:cBhvr>
                                      <p:tavLst>
                                        <p:tav tm="0">
                                          <p:val>
                                            <p:fltVal val="0"/>
                                          </p:val>
                                        </p:tav>
                                        <p:tav tm="100000">
                                          <p:val>
                                            <p:strVal val="#ppt_w"/>
                                          </p:val>
                                        </p:tav>
                                      </p:tavLst>
                                    </p:anim>
                                    <p:anim calcmode="lin" valueType="num">
                                      <p:cBhvr>
                                        <p:cTn id="998" dur="250" fill="hold"/>
                                        <p:tgtEl>
                                          <p:spTgt spid="428"/>
                                        </p:tgtEl>
                                        <p:attrNameLst>
                                          <p:attrName>ppt_h</p:attrName>
                                        </p:attrNameLst>
                                      </p:cBhvr>
                                      <p:tavLst>
                                        <p:tav tm="0">
                                          <p:val>
                                            <p:fltVal val="0"/>
                                          </p:val>
                                        </p:tav>
                                        <p:tav tm="100000">
                                          <p:val>
                                            <p:strVal val="#ppt_h"/>
                                          </p:val>
                                        </p:tav>
                                      </p:tavLst>
                                    </p:anim>
                                    <p:animEffect transition="in" filter="fade">
                                      <p:cBhvr>
                                        <p:cTn id="999" dur="250"/>
                                        <p:tgtEl>
                                          <p:spTgt spid="428"/>
                                        </p:tgtEl>
                                      </p:cBhvr>
                                    </p:animEffect>
                                  </p:childTnLst>
                                </p:cTn>
                              </p:par>
                              <p:par>
                                <p:cTn id="1000" presetID="53" presetClass="entr" presetSubtype="16" fill="hold" grpId="0" nodeType="withEffect">
                                  <p:stCondLst>
                                    <p:cond delay="600"/>
                                  </p:stCondLst>
                                  <p:childTnLst>
                                    <p:set>
                                      <p:cBhvr>
                                        <p:cTn id="1001" dur="1" fill="hold">
                                          <p:stCondLst>
                                            <p:cond delay="0"/>
                                          </p:stCondLst>
                                        </p:cTn>
                                        <p:tgtEl>
                                          <p:spTgt spid="429"/>
                                        </p:tgtEl>
                                        <p:attrNameLst>
                                          <p:attrName>style.visibility</p:attrName>
                                        </p:attrNameLst>
                                      </p:cBhvr>
                                      <p:to>
                                        <p:strVal val="visible"/>
                                      </p:to>
                                    </p:set>
                                    <p:anim calcmode="lin" valueType="num">
                                      <p:cBhvr>
                                        <p:cTn id="1002" dur="250" fill="hold"/>
                                        <p:tgtEl>
                                          <p:spTgt spid="429"/>
                                        </p:tgtEl>
                                        <p:attrNameLst>
                                          <p:attrName>ppt_w</p:attrName>
                                        </p:attrNameLst>
                                      </p:cBhvr>
                                      <p:tavLst>
                                        <p:tav tm="0">
                                          <p:val>
                                            <p:fltVal val="0"/>
                                          </p:val>
                                        </p:tav>
                                        <p:tav tm="100000">
                                          <p:val>
                                            <p:strVal val="#ppt_w"/>
                                          </p:val>
                                        </p:tav>
                                      </p:tavLst>
                                    </p:anim>
                                    <p:anim calcmode="lin" valueType="num">
                                      <p:cBhvr>
                                        <p:cTn id="1003" dur="250" fill="hold"/>
                                        <p:tgtEl>
                                          <p:spTgt spid="429"/>
                                        </p:tgtEl>
                                        <p:attrNameLst>
                                          <p:attrName>ppt_h</p:attrName>
                                        </p:attrNameLst>
                                      </p:cBhvr>
                                      <p:tavLst>
                                        <p:tav tm="0">
                                          <p:val>
                                            <p:fltVal val="0"/>
                                          </p:val>
                                        </p:tav>
                                        <p:tav tm="100000">
                                          <p:val>
                                            <p:strVal val="#ppt_h"/>
                                          </p:val>
                                        </p:tav>
                                      </p:tavLst>
                                    </p:anim>
                                    <p:animEffect transition="in" filter="fade">
                                      <p:cBhvr>
                                        <p:cTn id="1004" dur="250"/>
                                        <p:tgtEl>
                                          <p:spTgt spid="429"/>
                                        </p:tgtEl>
                                      </p:cBhvr>
                                    </p:animEffect>
                                  </p:childTnLst>
                                </p:cTn>
                              </p:par>
                              <p:par>
                                <p:cTn id="1005" presetID="53" presetClass="entr" presetSubtype="16" fill="hold" grpId="0" nodeType="withEffect">
                                  <p:stCondLst>
                                    <p:cond delay="1400"/>
                                  </p:stCondLst>
                                  <p:childTnLst>
                                    <p:set>
                                      <p:cBhvr>
                                        <p:cTn id="1006" dur="1" fill="hold">
                                          <p:stCondLst>
                                            <p:cond delay="0"/>
                                          </p:stCondLst>
                                        </p:cTn>
                                        <p:tgtEl>
                                          <p:spTgt spid="430"/>
                                        </p:tgtEl>
                                        <p:attrNameLst>
                                          <p:attrName>style.visibility</p:attrName>
                                        </p:attrNameLst>
                                      </p:cBhvr>
                                      <p:to>
                                        <p:strVal val="visible"/>
                                      </p:to>
                                    </p:set>
                                    <p:anim calcmode="lin" valueType="num">
                                      <p:cBhvr>
                                        <p:cTn id="1007" dur="250" fill="hold"/>
                                        <p:tgtEl>
                                          <p:spTgt spid="430"/>
                                        </p:tgtEl>
                                        <p:attrNameLst>
                                          <p:attrName>ppt_w</p:attrName>
                                        </p:attrNameLst>
                                      </p:cBhvr>
                                      <p:tavLst>
                                        <p:tav tm="0">
                                          <p:val>
                                            <p:fltVal val="0"/>
                                          </p:val>
                                        </p:tav>
                                        <p:tav tm="100000">
                                          <p:val>
                                            <p:strVal val="#ppt_w"/>
                                          </p:val>
                                        </p:tav>
                                      </p:tavLst>
                                    </p:anim>
                                    <p:anim calcmode="lin" valueType="num">
                                      <p:cBhvr>
                                        <p:cTn id="1008" dur="250" fill="hold"/>
                                        <p:tgtEl>
                                          <p:spTgt spid="430"/>
                                        </p:tgtEl>
                                        <p:attrNameLst>
                                          <p:attrName>ppt_h</p:attrName>
                                        </p:attrNameLst>
                                      </p:cBhvr>
                                      <p:tavLst>
                                        <p:tav tm="0">
                                          <p:val>
                                            <p:fltVal val="0"/>
                                          </p:val>
                                        </p:tav>
                                        <p:tav tm="100000">
                                          <p:val>
                                            <p:strVal val="#ppt_h"/>
                                          </p:val>
                                        </p:tav>
                                      </p:tavLst>
                                    </p:anim>
                                    <p:animEffect transition="in" filter="fade">
                                      <p:cBhvr>
                                        <p:cTn id="1009" dur="250"/>
                                        <p:tgtEl>
                                          <p:spTgt spid="430"/>
                                        </p:tgtEl>
                                      </p:cBhvr>
                                    </p:animEffect>
                                  </p:childTnLst>
                                </p:cTn>
                              </p:par>
                              <p:par>
                                <p:cTn id="1010" presetID="53" presetClass="entr" presetSubtype="16" fill="hold" grpId="0" nodeType="withEffect">
                                  <p:stCondLst>
                                    <p:cond delay="2000"/>
                                  </p:stCondLst>
                                  <p:childTnLst>
                                    <p:set>
                                      <p:cBhvr>
                                        <p:cTn id="1011" dur="1" fill="hold">
                                          <p:stCondLst>
                                            <p:cond delay="0"/>
                                          </p:stCondLst>
                                        </p:cTn>
                                        <p:tgtEl>
                                          <p:spTgt spid="431"/>
                                        </p:tgtEl>
                                        <p:attrNameLst>
                                          <p:attrName>style.visibility</p:attrName>
                                        </p:attrNameLst>
                                      </p:cBhvr>
                                      <p:to>
                                        <p:strVal val="visible"/>
                                      </p:to>
                                    </p:set>
                                    <p:anim calcmode="lin" valueType="num">
                                      <p:cBhvr>
                                        <p:cTn id="1012" dur="250" fill="hold"/>
                                        <p:tgtEl>
                                          <p:spTgt spid="431"/>
                                        </p:tgtEl>
                                        <p:attrNameLst>
                                          <p:attrName>ppt_w</p:attrName>
                                        </p:attrNameLst>
                                      </p:cBhvr>
                                      <p:tavLst>
                                        <p:tav tm="0">
                                          <p:val>
                                            <p:fltVal val="0"/>
                                          </p:val>
                                        </p:tav>
                                        <p:tav tm="100000">
                                          <p:val>
                                            <p:strVal val="#ppt_w"/>
                                          </p:val>
                                        </p:tav>
                                      </p:tavLst>
                                    </p:anim>
                                    <p:anim calcmode="lin" valueType="num">
                                      <p:cBhvr>
                                        <p:cTn id="1013" dur="250" fill="hold"/>
                                        <p:tgtEl>
                                          <p:spTgt spid="431"/>
                                        </p:tgtEl>
                                        <p:attrNameLst>
                                          <p:attrName>ppt_h</p:attrName>
                                        </p:attrNameLst>
                                      </p:cBhvr>
                                      <p:tavLst>
                                        <p:tav tm="0">
                                          <p:val>
                                            <p:fltVal val="0"/>
                                          </p:val>
                                        </p:tav>
                                        <p:tav tm="100000">
                                          <p:val>
                                            <p:strVal val="#ppt_h"/>
                                          </p:val>
                                        </p:tav>
                                      </p:tavLst>
                                    </p:anim>
                                    <p:animEffect transition="in" filter="fade">
                                      <p:cBhvr>
                                        <p:cTn id="1014" dur="250"/>
                                        <p:tgtEl>
                                          <p:spTgt spid="431"/>
                                        </p:tgtEl>
                                      </p:cBhvr>
                                    </p:animEffect>
                                  </p:childTnLst>
                                </p:cTn>
                              </p:par>
                              <p:par>
                                <p:cTn id="1015" presetID="53" presetClass="entr" presetSubtype="16" fill="hold" grpId="0" nodeType="withEffect">
                                  <p:stCondLst>
                                    <p:cond delay="400"/>
                                  </p:stCondLst>
                                  <p:childTnLst>
                                    <p:set>
                                      <p:cBhvr>
                                        <p:cTn id="1016" dur="1" fill="hold">
                                          <p:stCondLst>
                                            <p:cond delay="0"/>
                                          </p:stCondLst>
                                        </p:cTn>
                                        <p:tgtEl>
                                          <p:spTgt spid="432"/>
                                        </p:tgtEl>
                                        <p:attrNameLst>
                                          <p:attrName>style.visibility</p:attrName>
                                        </p:attrNameLst>
                                      </p:cBhvr>
                                      <p:to>
                                        <p:strVal val="visible"/>
                                      </p:to>
                                    </p:set>
                                    <p:anim calcmode="lin" valueType="num">
                                      <p:cBhvr>
                                        <p:cTn id="1017" dur="250" fill="hold"/>
                                        <p:tgtEl>
                                          <p:spTgt spid="432"/>
                                        </p:tgtEl>
                                        <p:attrNameLst>
                                          <p:attrName>ppt_w</p:attrName>
                                        </p:attrNameLst>
                                      </p:cBhvr>
                                      <p:tavLst>
                                        <p:tav tm="0">
                                          <p:val>
                                            <p:fltVal val="0"/>
                                          </p:val>
                                        </p:tav>
                                        <p:tav tm="100000">
                                          <p:val>
                                            <p:strVal val="#ppt_w"/>
                                          </p:val>
                                        </p:tav>
                                      </p:tavLst>
                                    </p:anim>
                                    <p:anim calcmode="lin" valueType="num">
                                      <p:cBhvr>
                                        <p:cTn id="1018" dur="250" fill="hold"/>
                                        <p:tgtEl>
                                          <p:spTgt spid="432"/>
                                        </p:tgtEl>
                                        <p:attrNameLst>
                                          <p:attrName>ppt_h</p:attrName>
                                        </p:attrNameLst>
                                      </p:cBhvr>
                                      <p:tavLst>
                                        <p:tav tm="0">
                                          <p:val>
                                            <p:fltVal val="0"/>
                                          </p:val>
                                        </p:tav>
                                        <p:tav tm="100000">
                                          <p:val>
                                            <p:strVal val="#ppt_h"/>
                                          </p:val>
                                        </p:tav>
                                      </p:tavLst>
                                    </p:anim>
                                    <p:animEffect transition="in" filter="fade">
                                      <p:cBhvr>
                                        <p:cTn id="1019" dur="250"/>
                                        <p:tgtEl>
                                          <p:spTgt spid="432"/>
                                        </p:tgtEl>
                                      </p:cBhvr>
                                    </p:animEffect>
                                  </p:childTnLst>
                                </p:cTn>
                              </p:par>
                              <p:par>
                                <p:cTn id="1020" presetID="53" presetClass="entr" presetSubtype="16" fill="hold" grpId="0" nodeType="withEffect">
                                  <p:stCondLst>
                                    <p:cond delay="750"/>
                                  </p:stCondLst>
                                  <p:childTnLst>
                                    <p:set>
                                      <p:cBhvr>
                                        <p:cTn id="1021" dur="1" fill="hold">
                                          <p:stCondLst>
                                            <p:cond delay="0"/>
                                          </p:stCondLst>
                                        </p:cTn>
                                        <p:tgtEl>
                                          <p:spTgt spid="433"/>
                                        </p:tgtEl>
                                        <p:attrNameLst>
                                          <p:attrName>style.visibility</p:attrName>
                                        </p:attrNameLst>
                                      </p:cBhvr>
                                      <p:to>
                                        <p:strVal val="visible"/>
                                      </p:to>
                                    </p:set>
                                    <p:anim calcmode="lin" valueType="num">
                                      <p:cBhvr>
                                        <p:cTn id="1022" dur="250" fill="hold"/>
                                        <p:tgtEl>
                                          <p:spTgt spid="433"/>
                                        </p:tgtEl>
                                        <p:attrNameLst>
                                          <p:attrName>ppt_w</p:attrName>
                                        </p:attrNameLst>
                                      </p:cBhvr>
                                      <p:tavLst>
                                        <p:tav tm="0">
                                          <p:val>
                                            <p:fltVal val="0"/>
                                          </p:val>
                                        </p:tav>
                                        <p:tav tm="100000">
                                          <p:val>
                                            <p:strVal val="#ppt_w"/>
                                          </p:val>
                                        </p:tav>
                                      </p:tavLst>
                                    </p:anim>
                                    <p:anim calcmode="lin" valueType="num">
                                      <p:cBhvr>
                                        <p:cTn id="1023" dur="250" fill="hold"/>
                                        <p:tgtEl>
                                          <p:spTgt spid="433"/>
                                        </p:tgtEl>
                                        <p:attrNameLst>
                                          <p:attrName>ppt_h</p:attrName>
                                        </p:attrNameLst>
                                      </p:cBhvr>
                                      <p:tavLst>
                                        <p:tav tm="0">
                                          <p:val>
                                            <p:fltVal val="0"/>
                                          </p:val>
                                        </p:tav>
                                        <p:tav tm="100000">
                                          <p:val>
                                            <p:strVal val="#ppt_h"/>
                                          </p:val>
                                        </p:tav>
                                      </p:tavLst>
                                    </p:anim>
                                    <p:animEffect transition="in" filter="fade">
                                      <p:cBhvr>
                                        <p:cTn id="1024" dur="250"/>
                                        <p:tgtEl>
                                          <p:spTgt spid="433"/>
                                        </p:tgtEl>
                                      </p:cBhvr>
                                    </p:animEffect>
                                  </p:childTnLst>
                                </p:cTn>
                              </p:par>
                              <p:par>
                                <p:cTn id="1025" presetID="53" presetClass="entr" presetSubtype="16" fill="hold" grpId="0" nodeType="withEffect">
                                  <p:stCondLst>
                                    <p:cond delay="1750"/>
                                  </p:stCondLst>
                                  <p:childTnLst>
                                    <p:set>
                                      <p:cBhvr>
                                        <p:cTn id="1026" dur="1" fill="hold">
                                          <p:stCondLst>
                                            <p:cond delay="0"/>
                                          </p:stCondLst>
                                        </p:cTn>
                                        <p:tgtEl>
                                          <p:spTgt spid="434"/>
                                        </p:tgtEl>
                                        <p:attrNameLst>
                                          <p:attrName>style.visibility</p:attrName>
                                        </p:attrNameLst>
                                      </p:cBhvr>
                                      <p:to>
                                        <p:strVal val="visible"/>
                                      </p:to>
                                    </p:set>
                                    <p:anim calcmode="lin" valueType="num">
                                      <p:cBhvr>
                                        <p:cTn id="1027" dur="250" fill="hold"/>
                                        <p:tgtEl>
                                          <p:spTgt spid="434"/>
                                        </p:tgtEl>
                                        <p:attrNameLst>
                                          <p:attrName>ppt_w</p:attrName>
                                        </p:attrNameLst>
                                      </p:cBhvr>
                                      <p:tavLst>
                                        <p:tav tm="0">
                                          <p:val>
                                            <p:fltVal val="0"/>
                                          </p:val>
                                        </p:tav>
                                        <p:tav tm="100000">
                                          <p:val>
                                            <p:strVal val="#ppt_w"/>
                                          </p:val>
                                        </p:tav>
                                      </p:tavLst>
                                    </p:anim>
                                    <p:anim calcmode="lin" valueType="num">
                                      <p:cBhvr>
                                        <p:cTn id="1028" dur="250" fill="hold"/>
                                        <p:tgtEl>
                                          <p:spTgt spid="434"/>
                                        </p:tgtEl>
                                        <p:attrNameLst>
                                          <p:attrName>ppt_h</p:attrName>
                                        </p:attrNameLst>
                                      </p:cBhvr>
                                      <p:tavLst>
                                        <p:tav tm="0">
                                          <p:val>
                                            <p:fltVal val="0"/>
                                          </p:val>
                                        </p:tav>
                                        <p:tav tm="100000">
                                          <p:val>
                                            <p:strVal val="#ppt_h"/>
                                          </p:val>
                                        </p:tav>
                                      </p:tavLst>
                                    </p:anim>
                                    <p:animEffect transition="in" filter="fade">
                                      <p:cBhvr>
                                        <p:cTn id="1029" dur="250"/>
                                        <p:tgtEl>
                                          <p:spTgt spid="434"/>
                                        </p:tgtEl>
                                      </p:cBhvr>
                                    </p:animEffect>
                                  </p:childTnLst>
                                </p:cTn>
                              </p:par>
                              <p:par>
                                <p:cTn id="1030" presetID="53" presetClass="entr" presetSubtype="16" fill="hold" grpId="0" nodeType="withEffect">
                                  <p:stCondLst>
                                    <p:cond delay="1000"/>
                                  </p:stCondLst>
                                  <p:childTnLst>
                                    <p:set>
                                      <p:cBhvr>
                                        <p:cTn id="1031" dur="1" fill="hold">
                                          <p:stCondLst>
                                            <p:cond delay="0"/>
                                          </p:stCondLst>
                                        </p:cTn>
                                        <p:tgtEl>
                                          <p:spTgt spid="435"/>
                                        </p:tgtEl>
                                        <p:attrNameLst>
                                          <p:attrName>style.visibility</p:attrName>
                                        </p:attrNameLst>
                                      </p:cBhvr>
                                      <p:to>
                                        <p:strVal val="visible"/>
                                      </p:to>
                                    </p:set>
                                    <p:anim calcmode="lin" valueType="num">
                                      <p:cBhvr>
                                        <p:cTn id="1032" dur="250" fill="hold"/>
                                        <p:tgtEl>
                                          <p:spTgt spid="435"/>
                                        </p:tgtEl>
                                        <p:attrNameLst>
                                          <p:attrName>ppt_w</p:attrName>
                                        </p:attrNameLst>
                                      </p:cBhvr>
                                      <p:tavLst>
                                        <p:tav tm="0">
                                          <p:val>
                                            <p:fltVal val="0"/>
                                          </p:val>
                                        </p:tav>
                                        <p:tav tm="100000">
                                          <p:val>
                                            <p:strVal val="#ppt_w"/>
                                          </p:val>
                                        </p:tav>
                                      </p:tavLst>
                                    </p:anim>
                                    <p:anim calcmode="lin" valueType="num">
                                      <p:cBhvr>
                                        <p:cTn id="1033" dur="250" fill="hold"/>
                                        <p:tgtEl>
                                          <p:spTgt spid="435"/>
                                        </p:tgtEl>
                                        <p:attrNameLst>
                                          <p:attrName>ppt_h</p:attrName>
                                        </p:attrNameLst>
                                      </p:cBhvr>
                                      <p:tavLst>
                                        <p:tav tm="0">
                                          <p:val>
                                            <p:fltVal val="0"/>
                                          </p:val>
                                        </p:tav>
                                        <p:tav tm="100000">
                                          <p:val>
                                            <p:strVal val="#ppt_h"/>
                                          </p:val>
                                        </p:tav>
                                      </p:tavLst>
                                    </p:anim>
                                    <p:animEffect transition="in" filter="fade">
                                      <p:cBhvr>
                                        <p:cTn id="1034" dur="250"/>
                                        <p:tgtEl>
                                          <p:spTgt spid="435"/>
                                        </p:tgtEl>
                                      </p:cBhvr>
                                    </p:animEffect>
                                  </p:childTnLst>
                                </p:cTn>
                              </p:par>
                              <p:par>
                                <p:cTn id="1035" presetID="53" presetClass="entr" presetSubtype="16" fill="hold" grpId="0" nodeType="withEffect">
                                  <p:stCondLst>
                                    <p:cond delay="2000"/>
                                  </p:stCondLst>
                                  <p:childTnLst>
                                    <p:set>
                                      <p:cBhvr>
                                        <p:cTn id="1036" dur="1" fill="hold">
                                          <p:stCondLst>
                                            <p:cond delay="0"/>
                                          </p:stCondLst>
                                        </p:cTn>
                                        <p:tgtEl>
                                          <p:spTgt spid="436"/>
                                        </p:tgtEl>
                                        <p:attrNameLst>
                                          <p:attrName>style.visibility</p:attrName>
                                        </p:attrNameLst>
                                      </p:cBhvr>
                                      <p:to>
                                        <p:strVal val="visible"/>
                                      </p:to>
                                    </p:set>
                                    <p:anim calcmode="lin" valueType="num">
                                      <p:cBhvr>
                                        <p:cTn id="1037" dur="250" fill="hold"/>
                                        <p:tgtEl>
                                          <p:spTgt spid="436"/>
                                        </p:tgtEl>
                                        <p:attrNameLst>
                                          <p:attrName>ppt_w</p:attrName>
                                        </p:attrNameLst>
                                      </p:cBhvr>
                                      <p:tavLst>
                                        <p:tav tm="0">
                                          <p:val>
                                            <p:fltVal val="0"/>
                                          </p:val>
                                        </p:tav>
                                        <p:tav tm="100000">
                                          <p:val>
                                            <p:strVal val="#ppt_w"/>
                                          </p:val>
                                        </p:tav>
                                      </p:tavLst>
                                    </p:anim>
                                    <p:anim calcmode="lin" valueType="num">
                                      <p:cBhvr>
                                        <p:cTn id="1038" dur="250" fill="hold"/>
                                        <p:tgtEl>
                                          <p:spTgt spid="436"/>
                                        </p:tgtEl>
                                        <p:attrNameLst>
                                          <p:attrName>ppt_h</p:attrName>
                                        </p:attrNameLst>
                                      </p:cBhvr>
                                      <p:tavLst>
                                        <p:tav tm="0">
                                          <p:val>
                                            <p:fltVal val="0"/>
                                          </p:val>
                                        </p:tav>
                                        <p:tav tm="100000">
                                          <p:val>
                                            <p:strVal val="#ppt_h"/>
                                          </p:val>
                                        </p:tav>
                                      </p:tavLst>
                                    </p:anim>
                                    <p:animEffect transition="in" filter="fade">
                                      <p:cBhvr>
                                        <p:cTn id="1039" dur="250"/>
                                        <p:tgtEl>
                                          <p:spTgt spid="436"/>
                                        </p:tgtEl>
                                      </p:cBhvr>
                                    </p:animEffect>
                                  </p:childTnLst>
                                </p:cTn>
                              </p:par>
                              <p:par>
                                <p:cTn id="1040" presetID="53" presetClass="entr" presetSubtype="16" fill="hold" grpId="0" nodeType="withEffect">
                                  <p:stCondLst>
                                    <p:cond delay="1250"/>
                                  </p:stCondLst>
                                  <p:childTnLst>
                                    <p:set>
                                      <p:cBhvr>
                                        <p:cTn id="1041" dur="1" fill="hold">
                                          <p:stCondLst>
                                            <p:cond delay="0"/>
                                          </p:stCondLst>
                                        </p:cTn>
                                        <p:tgtEl>
                                          <p:spTgt spid="437"/>
                                        </p:tgtEl>
                                        <p:attrNameLst>
                                          <p:attrName>style.visibility</p:attrName>
                                        </p:attrNameLst>
                                      </p:cBhvr>
                                      <p:to>
                                        <p:strVal val="visible"/>
                                      </p:to>
                                    </p:set>
                                    <p:anim calcmode="lin" valueType="num">
                                      <p:cBhvr>
                                        <p:cTn id="1042" dur="250" fill="hold"/>
                                        <p:tgtEl>
                                          <p:spTgt spid="437"/>
                                        </p:tgtEl>
                                        <p:attrNameLst>
                                          <p:attrName>ppt_w</p:attrName>
                                        </p:attrNameLst>
                                      </p:cBhvr>
                                      <p:tavLst>
                                        <p:tav tm="0">
                                          <p:val>
                                            <p:fltVal val="0"/>
                                          </p:val>
                                        </p:tav>
                                        <p:tav tm="100000">
                                          <p:val>
                                            <p:strVal val="#ppt_w"/>
                                          </p:val>
                                        </p:tav>
                                      </p:tavLst>
                                    </p:anim>
                                    <p:anim calcmode="lin" valueType="num">
                                      <p:cBhvr>
                                        <p:cTn id="1043" dur="250" fill="hold"/>
                                        <p:tgtEl>
                                          <p:spTgt spid="437"/>
                                        </p:tgtEl>
                                        <p:attrNameLst>
                                          <p:attrName>ppt_h</p:attrName>
                                        </p:attrNameLst>
                                      </p:cBhvr>
                                      <p:tavLst>
                                        <p:tav tm="0">
                                          <p:val>
                                            <p:fltVal val="0"/>
                                          </p:val>
                                        </p:tav>
                                        <p:tav tm="100000">
                                          <p:val>
                                            <p:strVal val="#ppt_h"/>
                                          </p:val>
                                        </p:tav>
                                      </p:tavLst>
                                    </p:anim>
                                    <p:animEffect transition="in" filter="fade">
                                      <p:cBhvr>
                                        <p:cTn id="1044" dur="250"/>
                                        <p:tgtEl>
                                          <p:spTgt spid="437"/>
                                        </p:tgtEl>
                                      </p:cBhvr>
                                    </p:animEffect>
                                  </p:childTnLst>
                                </p:cTn>
                              </p:par>
                              <p:par>
                                <p:cTn id="1045" presetID="53" presetClass="entr" presetSubtype="16" fill="hold" grpId="0" nodeType="withEffect">
                                  <p:stCondLst>
                                    <p:cond delay="750"/>
                                  </p:stCondLst>
                                  <p:childTnLst>
                                    <p:set>
                                      <p:cBhvr>
                                        <p:cTn id="1046" dur="1" fill="hold">
                                          <p:stCondLst>
                                            <p:cond delay="0"/>
                                          </p:stCondLst>
                                        </p:cTn>
                                        <p:tgtEl>
                                          <p:spTgt spid="438"/>
                                        </p:tgtEl>
                                        <p:attrNameLst>
                                          <p:attrName>style.visibility</p:attrName>
                                        </p:attrNameLst>
                                      </p:cBhvr>
                                      <p:to>
                                        <p:strVal val="visible"/>
                                      </p:to>
                                    </p:set>
                                    <p:anim calcmode="lin" valueType="num">
                                      <p:cBhvr>
                                        <p:cTn id="1047" dur="250" fill="hold"/>
                                        <p:tgtEl>
                                          <p:spTgt spid="438"/>
                                        </p:tgtEl>
                                        <p:attrNameLst>
                                          <p:attrName>ppt_w</p:attrName>
                                        </p:attrNameLst>
                                      </p:cBhvr>
                                      <p:tavLst>
                                        <p:tav tm="0">
                                          <p:val>
                                            <p:fltVal val="0"/>
                                          </p:val>
                                        </p:tav>
                                        <p:tav tm="100000">
                                          <p:val>
                                            <p:strVal val="#ppt_w"/>
                                          </p:val>
                                        </p:tav>
                                      </p:tavLst>
                                    </p:anim>
                                    <p:anim calcmode="lin" valueType="num">
                                      <p:cBhvr>
                                        <p:cTn id="1048" dur="250" fill="hold"/>
                                        <p:tgtEl>
                                          <p:spTgt spid="438"/>
                                        </p:tgtEl>
                                        <p:attrNameLst>
                                          <p:attrName>ppt_h</p:attrName>
                                        </p:attrNameLst>
                                      </p:cBhvr>
                                      <p:tavLst>
                                        <p:tav tm="0">
                                          <p:val>
                                            <p:fltVal val="0"/>
                                          </p:val>
                                        </p:tav>
                                        <p:tav tm="100000">
                                          <p:val>
                                            <p:strVal val="#ppt_h"/>
                                          </p:val>
                                        </p:tav>
                                      </p:tavLst>
                                    </p:anim>
                                    <p:animEffect transition="in" filter="fade">
                                      <p:cBhvr>
                                        <p:cTn id="1049" dur="250"/>
                                        <p:tgtEl>
                                          <p:spTgt spid="438"/>
                                        </p:tgtEl>
                                      </p:cBhvr>
                                    </p:animEffect>
                                  </p:childTnLst>
                                </p:cTn>
                              </p:par>
                              <p:par>
                                <p:cTn id="1050" presetID="53" presetClass="entr" presetSubtype="16" fill="hold" grpId="0" nodeType="withEffect">
                                  <p:stCondLst>
                                    <p:cond delay="1500"/>
                                  </p:stCondLst>
                                  <p:childTnLst>
                                    <p:set>
                                      <p:cBhvr>
                                        <p:cTn id="1051" dur="1" fill="hold">
                                          <p:stCondLst>
                                            <p:cond delay="0"/>
                                          </p:stCondLst>
                                        </p:cTn>
                                        <p:tgtEl>
                                          <p:spTgt spid="439"/>
                                        </p:tgtEl>
                                        <p:attrNameLst>
                                          <p:attrName>style.visibility</p:attrName>
                                        </p:attrNameLst>
                                      </p:cBhvr>
                                      <p:to>
                                        <p:strVal val="visible"/>
                                      </p:to>
                                    </p:set>
                                    <p:anim calcmode="lin" valueType="num">
                                      <p:cBhvr>
                                        <p:cTn id="1052" dur="250" fill="hold"/>
                                        <p:tgtEl>
                                          <p:spTgt spid="439"/>
                                        </p:tgtEl>
                                        <p:attrNameLst>
                                          <p:attrName>ppt_w</p:attrName>
                                        </p:attrNameLst>
                                      </p:cBhvr>
                                      <p:tavLst>
                                        <p:tav tm="0">
                                          <p:val>
                                            <p:fltVal val="0"/>
                                          </p:val>
                                        </p:tav>
                                        <p:tav tm="100000">
                                          <p:val>
                                            <p:strVal val="#ppt_w"/>
                                          </p:val>
                                        </p:tav>
                                      </p:tavLst>
                                    </p:anim>
                                    <p:anim calcmode="lin" valueType="num">
                                      <p:cBhvr>
                                        <p:cTn id="1053" dur="250" fill="hold"/>
                                        <p:tgtEl>
                                          <p:spTgt spid="439"/>
                                        </p:tgtEl>
                                        <p:attrNameLst>
                                          <p:attrName>ppt_h</p:attrName>
                                        </p:attrNameLst>
                                      </p:cBhvr>
                                      <p:tavLst>
                                        <p:tav tm="0">
                                          <p:val>
                                            <p:fltVal val="0"/>
                                          </p:val>
                                        </p:tav>
                                        <p:tav tm="100000">
                                          <p:val>
                                            <p:strVal val="#ppt_h"/>
                                          </p:val>
                                        </p:tav>
                                      </p:tavLst>
                                    </p:anim>
                                    <p:animEffect transition="in" filter="fade">
                                      <p:cBhvr>
                                        <p:cTn id="1054" dur="250"/>
                                        <p:tgtEl>
                                          <p:spTgt spid="439"/>
                                        </p:tgtEl>
                                      </p:cBhvr>
                                    </p:animEffect>
                                  </p:childTnLst>
                                </p:cTn>
                              </p:par>
                              <p:par>
                                <p:cTn id="1055" presetID="53" presetClass="entr" presetSubtype="16" fill="hold" grpId="0" nodeType="withEffect">
                                  <p:stCondLst>
                                    <p:cond delay="250"/>
                                  </p:stCondLst>
                                  <p:childTnLst>
                                    <p:set>
                                      <p:cBhvr>
                                        <p:cTn id="1056" dur="1" fill="hold">
                                          <p:stCondLst>
                                            <p:cond delay="0"/>
                                          </p:stCondLst>
                                        </p:cTn>
                                        <p:tgtEl>
                                          <p:spTgt spid="443"/>
                                        </p:tgtEl>
                                        <p:attrNameLst>
                                          <p:attrName>style.visibility</p:attrName>
                                        </p:attrNameLst>
                                      </p:cBhvr>
                                      <p:to>
                                        <p:strVal val="visible"/>
                                      </p:to>
                                    </p:set>
                                    <p:anim calcmode="lin" valueType="num">
                                      <p:cBhvr>
                                        <p:cTn id="1057" dur="250" fill="hold"/>
                                        <p:tgtEl>
                                          <p:spTgt spid="443"/>
                                        </p:tgtEl>
                                        <p:attrNameLst>
                                          <p:attrName>ppt_w</p:attrName>
                                        </p:attrNameLst>
                                      </p:cBhvr>
                                      <p:tavLst>
                                        <p:tav tm="0">
                                          <p:val>
                                            <p:fltVal val="0"/>
                                          </p:val>
                                        </p:tav>
                                        <p:tav tm="100000">
                                          <p:val>
                                            <p:strVal val="#ppt_w"/>
                                          </p:val>
                                        </p:tav>
                                      </p:tavLst>
                                    </p:anim>
                                    <p:anim calcmode="lin" valueType="num">
                                      <p:cBhvr>
                                        <p:cTn id="1058" dur="250" fill="hold"/>
                                        <p:tgtEl>
                                          <p:spTgt spid="443"/>
                                        </p:tgtEl>
                                        <p:attrNameLst>
                                          <p:attrName>ppt_h</p:attrName>
                                        </p:attrNameLst>
                                      </p:cBhvr>
                                      <p:tavLst>
                                        <p:tav tm="0">
                                          <p:val>
                                            <p:fltVal val="0"/>
                                          </p:val>
                                        </p:tav>
                                        <p:tav tm="100000">
                                          <p:val>
                                            <p:strVal val="#ppt_h"/>
                                          </p:val>
                                        </p:tav>
                                      </p:tavLst>
                                    </p:anim>
                                    <p:animEffect transition="in" filter="fade">
                                      <p:cBhvr>
                                        <p:cTn id="1059" dur="250"/>
                                        <p:tgtEl>
                                          <p:spTgt spid="443"/>
                                        </p:tgtEl>
                                      </p:cBhvr>
                                    </p:animEffect>
                                  </p:childTnLst>
                                </p:cTn>
                              </p:par>
                              <p:par>
                                <p:cTn id="1060" presetID="53" presetClass="entr" presetSubtype="16" fill="hold" grpId="0" nodeType="withEffect">
                                  <p:stCondLst>
                                    <p:cond delay="750"/>
                                  </p:stCondLst>
                                  <p:childTnLst>
                                    <p:set>
                                      <p:cBhvr>
                                        <p:cTn id="1061" dur="1" fill="hold">
                                          <p:stCondLst>
                                            <p:cond delay="0"/>
                                          </p:stCondLst>
                                        </p:cTn>
                                        <p:tgtEl>
                                          <p:spTgt spid="444"/>
                                        </p:tgtEl>
                                        <p:attrNameLst>
                                          <p:attrName>style.visibility</p:attrName>
                                        </p:attrNameLst>
                                      </p:cBhvr>
                                      <p:to>
                                        <p:strVal val="visible"/>
                                      </p:to>
                                    </p:set>
                                    <p:anim calcmode="lin" valueType="num">
                                      <p:cBhvr>
                                        <p:cTn id="1062" dur="250" fill="hold"/>
                                        <p:tgtEl>
                                          <p:spTgt spid="444"/>
                                        </p:tgtEl>
                                        <p:attrNameLst>
                                          <p:attrName>ppt_w</p:attrName>
                                        </p:attrNameLst>
                                      </p:cBhvr>
                                      <p:tavLst>
                                        <p:tav tm="0">
                                          <p:val>
                                            <p:fltVal val="0"/>
                                          </p:val>
                                        </p:tav>
                                        <p:tav tm="100000">
                                          <p:val>
                                            <p:strVal val="#ppt_w"/>
                                          </p:val>
                                        </p:tav>
                                      </p:tavLst>
                                    </p:anim>
                                    <p:anim calcmode="lin" valueType="num">
                                      <p:cBhvr>
                                        <p:cTn id="1063" dur="250" fill="hold"/>
                                        <p:tgtEl>
                                          <p:spTgt spid="444"/>
                                        </p:tgtEl>
                                        <p:attrNameLst>
                                          <p:attrName>ppt_h</p:attrName>
                                        </p:attrNameLst>
                                      </p:cBhvr>
                                      <p:tavLst>
                                        <p:tav tm="0">
                                          <p:val>
                                            <p:fltVal val="0"/>
                                          </p:val>
                                        </p:tav>
                                        <p:tav tm="100000">
                                          <p:val>
                                            <p:strVal val="#ppt_h"/>
                                          </p:val>
                                        </p:tav>
                                      </p:tavLst>
                                    </p:anim>
                                    <p:animEffect transition="in" filter="fade">
                                      <p:cBhvr>
                                        <p:cTn id="1064" dur="250"/>
                                        <p:tgtEl>
                                          <p:spTgt spid="444"/>
                                        </p:tgtEl>
                                      </p:cBhvr>
                                    </p:animEffect>
                                  </p:childTnLst>
                                </p:cTn>
                              </p:par>
                              <p:par>
                                <p:cTn id="1065" presetID="53" presetClass="entr" presetSubtype="16" fill="hold" grpId="0" nodeType="withEffect">
                                  <p:stCondLst>
                                    <p:cond delay="1250"/>
                                  </p:stCondLst>
                                  <p:childTnLst>
                                    <p:set>
                                      <p:cBhvr>
                                        <p:cTn id="1066" dur="1" fill="hold">
                                          <p:stCondLst>
                                            <p:cond delay="0"/>
                                          </p:stCondLst>
                                        </p:cTn>
                                        <p:tgtEl>
                                          <p:spTgt spid="445"/>
                                        </p:tgtEl>
                                        <p:attrNameLst>
                                          <p:attrName>style.visibility</p:attrName>
                                        </p:attrNameLst>
                                      </p:cBhvr>
                                      <p:to>
                                        <p:strVal val="visible"/>
                                      </p:to>
                                    </p:set>
                                    <p:anim calcmode="lin" valueType="num">
                                      <p:cBhvr>
                                        <p:cTn id="1067" dur="250" fill="hold"/>
                                        <p:tgtEl>
                                          <p:spTgt spid="445"/>
                                        </p:tgtEl>
                                        <p:attrNameLst>
                                          <p:attrName>ppt_w</p:attrName>
                                        </p:attrNameLst>
                                      </p:cBhvr>
                                      <p:tavLst>
                                        <p:tav tm="0">
                                          <p:val>
                                            <p:fltVal val="0"/>
                                          </p:val>
                                        </p:tav>
                                        <p:tav tm="100000">
                                          <p:val>
                                            <p:strVal val="#ppt_w"/>
                                          </p:val>
                                        </p:tav>
                                      </p:tavLst>
                                    </p:anim>
                                    <p:anim calcmode="lin" valueType="num">
                                      <p:cBhvr>
                                        <p:cTn id="1068" dur="250" fill="hold"/>
                                        <p:tgtEl>
                                          <p:spTgt spid="445"/>
                                        </p:tgtEl>
                                        <p:attrNameLst>
                                          <p:attrName>ppt_h</p:attrName>
                                        </p:attrNameLst>
                                      </p:cBhvr>
                                      <p:tavLst>
                                        <p:tav tm="0">
                                          <p:val>
                                            <p:fltVal val="0"/>
                                          </p:val>
                                        </p:tav>
                                        <p:tav tm="100000">
                                          <p:val>
                                            <p:strVal val="#ppt_h"/>
                                          </p:val>
                                        </p:tav>
                                      </p:tavLst>
                                    </p:anim>
                                    <p:animEffect transition="in" filter="fade">
                                      <p:cBhvr>
                                        <p:cTn id="1069" dur="250"/>
                                        <p:tgtEl>
                                          <p:spTgt spid="445"/>
                                        </p:tgtEl>
                                      </p:cBhvr>
                                    </p:animEffect>
                                  </p:childTnLst>
                                </p:cTn>
                              </p:par>
                              <p:par>
                                <p:cTn id="1070" presetID="53" presetClass="entr" presetSubtype="16" fill="hold" grpId="0" nodeType="withEffect">
                                  <p:stCondLst>
                                    <p:cond delay="2000"/>
                                  </p:stCondLst>
                                  <p:childTnLst>
                                    <p:set>
                                      <p:cBhvr>
                                        <p:cTn id="1071" dur="1" fill="hold">
                                          <p:stCondLst>
                                            <p:cond delay="0"/>
                                          </p:stCondLst>
                                        </p:cTn>
                                        <p:tgtEl>
                                          <p:spTgt spid="446"/>
                                        </p:tgtEl>
                                        <p:attrNameLst>
                                          <p:attrName>style.visibility</p:attrName>
                                        </p:attrNameLst>
                                      </p:cBhvr>
                                      <p:to>
                                        <p:strVal val="visible"/>
                                      </p:to>
                                    </p:set>
                                    <p:anim calcmode="lin" valueType="num">
                                      <p:cBhvr>
                                        <p:cTn id="1072" dur="250" fill="hold"/>
                                        <p:tgtEl>
                                          <p:spTgt spid="446"/>
                                        </p:tgtEl>
                                        <p:attrNameLst>
                                          <p:attrName>ppt_w</p:attrName>
                                        </p:attrNameLst>
                                      </p:cBhvr>
                                      <p:tavLst>
                                        <p:tav tm="0">
                                          <p:val>
                                            <p:fltVal val="0"/>
                                          </p:val>
                                        </p:tav>
                                        <p:tav tm="100000">
                                          <p:val>
                                            <p:strVal val="#ppt_w"/>
                                          </p:val>
                                        </p:tav>
                                      </p:tavLst>
                                    </p:anim>
                                    <p:anim calcmode="lin" valueType="num">
                                      <p:cBhvr>
                                        <p:cTn id="1073" dur="250" fill="hold"/>
                                        <p:tgtEl>
                                          <p:spTgt spid="446"/>
                                        </p:tgtEl>
                                        <p:attrNameLst>
                                          <p:attrName>ppt_h</p:attrName>
                                        </p:attrNameLst>
                                      </p:cBhvr>
                                      <p:tavLst>
                                        <p:tav tm="0">
                                          <p:val>
                                            <p:fltVal val="0"/>
                                          </p:val>
                                        </p:tav>
                                        <p:tav tm="100000">
                                          <p:val>
                                            <p:strVal val="#ppt_h"/>
                                          </p:val>
                                        </p:tav>
                                      </p:tavLst>
                                    </p:anim>
                                    <p:animEffect transition="in" filter="fade">
                                      <p:cBhvr>
                                        <p:cTn id="1074" dur="250"/>
                                        <p:tgtEl>
                                          <p:spTgt spid="446"/>
                                        </p:tgtEl>
                                      </p:cBhvr>
                                    </p:animEffect>
                                  </p:childTnLst>
                                </p:cTn>
                              </p:par>
                              <p:par>
                                <p:cTn id="1075" presetID="53" presetClass="entr" presetSubtype="16" fill="hold" grpId="0" nodeType="withEffect">
                                  <p:stCondLst>
                                    <p:cond delay="600"/>
                                  </p:stCondLst>
                                  <p:childTnLst>
                                    <p:set>
                                      <p:cBhvr>
                                        <p:cTn id="1076" dur="1" fill="hold">
                                          <p:stCondLst>
                                            <p:cond delay="0"/>
                                          </p:stCondLst>
                                        </p:cTn>
                                        <p:tgtEl>
                                          <p:spTgt spid="447"/>
                                        </p:tgtEl>
                                        <p:attrNameLst>
                                          <p:attrName>style.visibility</p:attrName>
                                        </p:attrNameLst>
                                      </p:cBhvr>
                                      <p:to>
                                        <p:strVal val="visible"/>
                                      </p:to>
                                    </p:set>
                                    <p:anim calcmode="lin" valueType="num">
                                      <p:cBhvr>
                                        <p:cTn id="1077" dur="250" fill="hold"/>
                                        <p:tgtEl>
                                          <p:spTgt spid="447"/>
                                        </p:tgtEl>
                                        <p:attrNameLst>
                                          <p:attrName>ppt_w</p:attrName>
                                        </p:attrNameLst>
                                      </p:cBhvr>
                                      <p:tavLst>
                                        <p:tav tm="0">
                                          <p:val>
                                            <p:fltVal val="0"/>
                                          </p:val>
                                        </p:tav>
                                        <p:tav tm="100000">
                                          <p:val>
                                            <p:strVal val="#ppt_w"/>
                                          </p:val>
                                        </p:tav>
                                      </p:tavLst>
                                    </p:anim>
                                    <p:anim calcmode="lin" valueType="num">
                                      <p:cBhvr>
                                        <p:cTn id="1078" dur="250" fill="hold"/>
                                        <p:tgtEl>
                                          <p:spTgt spid="447"/>
                                        </p:tgtEl>
                                        <p:attrNameLst>
                                          <p:attrName>ppt_h</p:attrName>
                                        </p:attrNameLst>
                                      </p:cBhvr>
                                      <p:tavLst>
                                        <p:tav tm="0">
                                          <p:val>
                                            <p:fltVal val="0"/>
                                          </p:val>
                                        </p:tav>
                                        <p:tav tm="100000">
                                          <p:val>
                                            <p:strVal val="#ppt_h"/>
                                          </p:val>
                                        </p:tav>
                                      </p:tavLst>
                                    </p:anim>
                                    <p:animEffect transition="in" filter="fade">
                                      <p:cBhvr>
                                        <p:cTn id="1079" dur="250"/>
                                        <p:tgtEl>
                                          <p:spTgt spid="447"/>
                                        </p:tgtEl>
                                      </p:cBhvr>
                                    </p:animEffect>
                                  </p:childTnLst>
                                </p:cTn>
                              </p:par>
                              <p:par>
                                <p:cTn id="1080" presetID="53" presetClass="entr" presetSubtype="16" fill="hold" grpId="0" nodeType="withEffect">
                                  <p:stCondLst>
                                    <p:cond delay="800"/>
                                  </p:stCondLst>
                                  <p:childTnLst>
                                    <p:set>
                                      <p:cBhvr>
                                        <p:cTn id="1081" dur="1" fill="hold">
                                          <p:stCondLst>
                                            <p:cond delay="0"/>
                                          </p:stCondLst>
                                        </p:cTn>
                                        <p:tgtEl>
                                          <p:spTgt spid="448"/>
                                        </p:tgtEl>
                                        <p:attrNameLst>
                                          <p:attrName>style.visibility</p:attrName>
                                        </p:attrNameLst>
                                      </p:cBhvr>
                                      <p:to>
                                        <p:strVal val="visible"/>
                                      </p:to>
                                    </p:set>
                                    <p:anim calcmode="lin" valueType="num">
                                      <p:cBhvr>
                                        <p:cTn id="1082" dur="250" fill="hold"/>
                                        <p:tgtEl>
                                          <p:spTgt spid="448"/>
                                        </p:tgtEl>
                                        <p:attrNameLst>
                                          <p:attrName>ppt_w</p:attrName>
                                        </p:attrNameLst>
                                      </p:cBhvr>
                                      <p:tavLst>
                                        <p:tav tm="0">
                                          <p:val>
                                            <p:fltVal val="0"/>
                                          </p:val>
                                        </p:tav>
                                        <p:tav tm="100000">
                                          <p:val>
                                            <p:strVal val="#ppt_w"/>
                                          </p:val>
                                        </p:tav>
                                      </p:tavLst>
                                    </p:anim>
                                    <p:anim calcmode="lin" valueType="num">
                                      <p:cBhvr>
                                        <p:cTn id="1083" dur="250" fill="hold"/>
                                        <p:tgtEl>
                                          <p:spTgt spid="448"/>
                                        </p:tgtEl>
                                        <p:attrNameLst>
                                          <p:attrName>ppt_h</p:attrName>
                                        </p:attrNameLst>
                                      </p:cBhvr>
                                      <p:tavLst>
                                        <p:tav tm="0">
                                          <p:val>
                                            <p:fltVal val="0"/>
                                          </p:val>
                                        </p:tav>
                                        <p:tav tm="100000">
                                          <p:val>
                                            <p:strVal val="#ppt_h"/>
                                          </p:val>
                                        </p:tav>
                                      </p:tavLst>
                                    </p:anim>
                                    <p:animEffect transition="in" filter="fade">
                                      <p:cBhvr>
                                        <p:cTn id="1084" dur="25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71" grpId="0" animBg="1"/>
      <p:bldP spid="72" grpId="0" animBg="1"/>
      <p:bldP spid="73" grpId="0" animBg="1"/>
      <p:bldP spid="87" grpId="0" animBg="1"/>
      <p:bldP spid="88" grpId="0" animBg="1"/>
      <p:bldP spid="89" grpId="0" animBg="1"/>
      <p:bldP spid="95" grpId="0" animBg="1"/>
      <p:bldP spid="96" grpId="0" animBg="1"/>
      <p:bldP spid="97" grpId="0" animBg="1"/>
      <p:bldP spid="98" grpId="0" animBg="1"/>
      <p:bldP spid="112" grpId="0" animBg="1"/>
      <p:bldP spid="113" grpId="0" animBg="1"/>
      <p:bldP spid="114" grpId="0" animBg="1"/>
      <p:bldP spid="119" grpId="0" animBg="1"/>
      <p:bldP spid="120" grpId="0" animBg="1"/>
      <p:bldP spid="121" grpId="0" animBg="1"/>
      <p:bldP spid="122" grpId="0" animBg="1"/>
      <p:bldP spid="123" grpId="0" animBg="1"/>
      <p:bldP spid="137" grpId="0" animBg="1"/>
      <p:bldP spid="138" grpId="0" animBg="1"/>
      <p:bldP spid="139" grpId="0" animBg="1"/>
      <p:bldP spid="143" grpId="0" animBg="1"/>
      <p:bldP spid="144" grpId="0" animBg="1"/>
      <p:bldP spid="145" grpId="0" animBg="1"/>
      <p:bldP spid="146" grpId="0" animBg="1"/>
      <p:bldP spid="147" grpId="0" animBg="1"/>
      <p:bldP spid="148" grpId="0" animBg="1"/>
      <p:bldP spid="155" grpId="0" animBg="1"/>
      <p:bldP spid="162" grpId="0" animBg="1"/>
      <p:bldP spid="163" grpId="0" animBg="1"/>
      <p:bldP spid="164" grpId="0" animBg="1"/>
      <p:bldP spid="168" grpId="0" animBg="1"/>
      <p:bldP spid="169" grpId="0" animBg="1"/>
      <p:bldP spid="170" grpId="0" animBg="1"/>
      <p:bldP spid="171" grpId="0" animBg="1"/>
      <p:bldP spid="172" grpId="0" animBg="1"/>
      <p:bldP spid="173" grpId="0" animBg="1"/>
      <p:bldP spid="179" grpId="0" animBg="1"/>
      <p:bldP spid="180" grpId="0" animBg="1"/>
      <p:bldP spid="187" grpId="0" animBg="1"/>
      <p:bldP spid="188" grpId="0" animBg="1"/>
      <p:bldP spid="189" grpId="0" animBg="1"/>
      <p:bldP spid="193" grpId="0" animBg="1"/>
      <p:bldP spid="194" grpId="0" animBg="1"/>
      <p:bldP spid="195" grpId="0" animBg="1"/>
      <p:bldP spid="196" grpId="0" animBg="1"/>
      <p:bldP spid="197" grpId="0" animBg="1"/>
      <p:bldP spid="198" grpId="0" animBg="1"/>
      <p:bldP spid="203" grpId="0" animBg="1"/>
      <p:bldP spid="204" grpId="0" animBg="1"/>
      <p:bldP spid="205" grpId="0" animBg="1"/>
      <p:bldP spid="212" grpId="0" animBg="1"/>
      <p:bldP spid="213" grpId="0" animBg="1"/>
      <p:bldP spid="214" grpId="0" animBg="1"/>
      <p:bldP spid="218" grpId="0" animBg="1"/>
      <p:bldP spid="219" grpId="0" animBg="1"/>
      <p:bldP spid="220" grpId="0" animBg="1"/>
      <p:bldP spid="221" grpId="0" animBg="1"/>
      <p:bldP spid="222" grpId="0" animBg="1"/>
      <p:bldP spid="223" grpId="0" animBg="1"/>
      <p:bldP spid="227" grpId="0" animBg="1"/>
      <p:bldP spid="228" grpId="0" animBg="1"/>
      <p:bldP spid="229" grpId="0" animBg="1"/>
      <p:bldP spid="230" grpId="0" animBg="1"/>
      <p:bldP spid="237" grpId="0" animBg="1"/>
      <p:bldP spid="238" grpId="0" animBg="1"/>
      <p:bldP spid="239" grpId="0" animBg="1"/>
      <p:bldP spid="243" grpId="0" animBg="1"/>
      <p:bldP spid="244" grpId="0" animBg="1"/>
      <p:bldP spid="245" grpId="0" animBg="1"/>
      <p:bldP spid="246" grpId="0" animBg="1"/>
      <p:bldP spid="247" grpId="0" animBg="1"/>
      <p:bldP spid="248" grpId="0" animBg="1"/>
      <p:bldP spid="251" grpId="0" animBg="1"/>
      <p:bldP spid="252" grpId="0" animBg="1"/>
      <p:bldP spid="253" grpId="0" animBg="1"/>
      <p:bldP spid="254" grpId="0" animBg="1"/>
      <p:bldP spid="255" grpId="0" animBg="1"/>
      <p:bldP spid="262" grpId="0" animBg="1"/>
      <p:bldP spid="263" grpId="0" animBg="1"/>
      <p:bldP spid="264" grpId="0" animBg="1"/>
      <p:bldP spid="268" grpId="0" animBg="1"/>
      <p:bldP spid="269" grpId="0" animBg="1"/>
      <p:bldP spid="270" grpId="0" animBg="1"/>
      <p:bldP spid="271" grpId="0" animBg="1"/>
      <p:bldP spid="272" grpId="0" animBg="1"/>
      <p:bldP spid="273" grpId="0" animBg="1"/>
      <p:bldP spid="275" grpId="0" animBg="1"/>
      <p:bldP spid="276" grpId="0" animBg="1"/>
      <p:bldP spid="277" grpId="0" animBg="1"/>
      <p:bldP spid="278" grpId="0" animBg="1"/>
      <p:bldP spid="279" grpId="0" animBg="1"/>
      <p:bldP spid="280" grpId="0" animBg="1"/>
      <p:bldP spid="287" grpId="0" animBg="1"/>
      <p:bldP spid="288" grpId="0" animBg="1"/>
      <p:bldP spid="289" grpId="0" animBg="1"/>
      <p:bldP spid="293" grpId="0" animBg="1"/>
      <p:bldP spid="294" grpId="0" animBg="1"/>
      <p:bldP spid="295" grpId="0" animBg="1"/>
      <p:bldP spid="296" grpId="0" animBg="1"/>
      <p:bldP spid="297" grpId="0" animBg="1"/>
      <p:bldP spid="298" grpId="0" animBg="1"/>
      <p:bldP spid="300" grpId="0" animBg="1"/>
      <p:bldP spid="301" grpId="0" animBg="1"/>
      <p:bldP spid="302" grpId="0" animBg="1"/>
      <p:bldP spid="303" grpId="0" animBg="1"/>
      <p:bldP spid="304" grpId="0" animBg="1"/>
      <p:bldP spid="305" grpId="0" animBg="1"/>
      <p:bldP spid="311" grpId="0" animBg="1"/>
      <p:bldP spid="312" grpId="0" animBg="1"/>
      <p:bldP spid="313" grpId="0" animBg="1"/>
      <p:bldP spid="314" grpId="0" animBg="1"/>
      <p:bldP spid="318" grpId="0" animBg="1"/>
      <p:bldP spid="319" grpId="0" animBg="1"/>
      <p:bldP spid="320" grpId="0" animBg="1"/>
      <p:bldP spid="321" grpId="0" animBg="1"/>
      <p:bldP spid="322" grpId="0" animBg="1"/>
      <p:bldP spid="323" grpId="0" animBg="1"/>
      <p:bldP spid="325" grpId="0" animBg="1"/>
      <p:bldP spid="326" grpId="0" animBg="1"/>
      <p:bldP spid="327" grpId="0" animBg="1"/>
      <p:bldP spid="328" grpId="0" animBg="1"/>
      <p:bldP spid="329" grpId="0" animBg="1"/>
      <p:bldP spid="330" grpId="0" animBg="1"/>
      <p:bldP spid="335" grpId="0" animBg="1"/>
      <p:bldP spid="336" grpId="0" animBg="1"/>
      <p:bldP spid="337" grpId="0" animBg="1"/>
      <p:bldP spid="338" grpId="0" animBg="1"/>
      <p:bldP spid="339" grpId="0" animBg="1"/>
      <p:bldP spid="343" grpId="0" animBg="1"/>
      <p:bldP spid="344" grpId="0" animBg="1"/>
      <p:bldP spid="345" grpId="0" animBg="1"/>
      <p:bldP spid="346" grpId="0" animBg="1"/>
      <p:bldP spid="347" grpId="0" animBg="1"/>
      <p:bldP spid="348" grpId="0" animBg="1"/>
      <p:bldP spid="350" grpId="0" animBg="1"/>
      <p:bldP spid="351" grpId="0" animBg="1"/>
      <p:bldP spid="352" grpId="0" animBg="1"/>
      <p:bldP spid="353" grpId="0" animBg="1"/>
      <p:bldP spid="354" grpId="0" animBg="1"/>
      <p:bldP spid="355" grpId="0" animBg="1"/>
      <p:bldP spid="359" grpId="0" animBg="1"/>
      <p:bldP spid="360" grpId="0" animBg="1"/>
      <p:bldP spid="361" grpId="0" animBg="1"/>
      <p:bldP spid="362" grpId="0" animBg="1"/>
      <p:bldP spid="363" grpId="0" animBg="1"/>
      <p:bldP spid="364" grpId="0" animBg="1"/>
      <p:bldP spid="368" grpId="0" animBg="1"/>
      <p:bldP spid="369" grpId="0" animBg="1"/>
      <p:bldP spid="370" grpId="0" animBg="1"/>
      <p:bldP spid="371" grpId="0" animBg="1"/>
      <p:bldP spid="372" grpId="0" animBg="1"/>
      <p:bldP spid="373" grpId="0" animBg="1"/>
      <p:bldP spid="375" grpId="0" animBg="1"/>
      <p:bldP spid="376" grpId="0" animBg="1"/>
      <p:bldP spid="377" grpId="0" animBg="1"/>
      <p:bldP spid="378" grpId="0" animBg="1"/>
      <p:bldP spid="379" grpId="0" animBg="1"/>
      <p:bldP spid="380" grpId="0" animBg="1"/>
      <p:bldP spid="383" grpId="0" animBg="1"/>
      <p:bldP spid="384" grpId="0" animBg="1"/>
      <p:bldP spid="385" grpId="0" animBg="1"/>
      <p:bldP spid="386" grpId="0" animBg="1"/>
      <p:bldP spid="387" grpId="0" animBg="1"/>
      <p:bldP spid="388" grpId="0" animBg="1"/>
      <p:bldP spid="389" grpId="0" animBg="1"/>
      <p:bldP spid="393" grpId="0" animBg="1"/>
      <p:bldP spid="394" grpId="0" animBg="1"/>
      <p:bldP spid="395" grpId="0" animBg="1"/>
      <p:bldP spid="396" grpId="0" animBg="1"/>
      <p:bldP spid="397" grpId="0" animBg="1"/>
      <p:bldP spid="398" grpId="0" animBg="1"/>
      <p:bldP spid="400" grpId="0" animBg="1"/>
      <p:bldP spid="401" grpId="0" animBg="1"/>
      <p:bldP spid="402" grpId="0" animBg="1"/>
      <p:bldP spid="403" grpId="0" animBg="1"/>
      <p:bldP spid="404" grpId="0" animBg="1"/>
      <p:bldP spid="405" grpId="0" animBg="1"/>
      <p:bldP spid="407" grpId="0" animBg="1"/>
      <p:bldP spid="408" grpId="0" animBg="1"/>
      <p:bldP spid="409" grpId="0" animBg="1"/>
      <p:bldP spid="410" grpId="0" animBg="1"/>
      <p:bldP spid="411" grpId="0" animBg="1"/>
      <p:bldP spid="412" grpId="0" animBg="1"/>
      <p:bldP spid="413" grpId="0" animBg="1"/>
      <p:bldP spid="414" grpId="0" animBg="1"/>
      <p:bldP spid="418" grpId="0" animBg="1"/>
      <p:bldP spid="419" grpId="0" animBg="1"/>
      <p:bldP spid="420" grpId="0" animBg="1"/>
      <p:bldP spid="421" grpId="0" animBg="1"/>
      <p:bldP spid="422" grpId="0" animBg="1"/>
      <p:bldP spid="423"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3" grpId="0" animBg="1"/>
      <p:bldP spid="444" grpId="0" animBg="1"/>
      <p:bldP spid="445" grpId="0" animBg="1"/>
      <p:bldP spid="446" grpId="0" animBg="1"/>
      <p:bldP spid="447" grpId="0" animBg="1"/>
      <p:bldP spid="448"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2097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340095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36156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08104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255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771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434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539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5002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942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61482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02363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97314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71399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1808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404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03465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7351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043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1787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19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3576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641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38656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8/6/2020</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19722130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99826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0873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124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3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757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9203483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842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464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87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0546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6185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4024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69414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1712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8772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8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5464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2995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7751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290697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103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9503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3411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8/6/2020</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38262817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5134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19773"/>
            <a:ext cx="11655840" cy="549986"/>
          </a:xfrm>
        </p:spPr>
        <p:txBody>
          <a:bodyPr/>
          <a:lstStyle>
            <a:lvl1pPr>
              <a:defRPr lang="en-US" sz="2800" b="0" kern="1200" cap="all" spc="30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4087588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63623CC-15FE-41D6-A32A-D1D5A662CA85}"/>
              </a:ext>
            </a:extLst>
          </p:cNvPr>
          <p:cNvSpPr>
            <a:spLocks noGrp="1"/>
          </p:cNvSpPr>
          <p:nvPr>
            <p:ph type="pic" sz="quarter" idx="11"/>
          </p:nvPr>
        </p:nvSpPr>
        <p:spPr>
          <a:xfrm>
            <a:off x="1" y="0"/>
            <a:ext cx="12192000" cy="6858000"/>
          </a:xfrm>
        </p:spPr>
        <p:txBody>
          <a:bodyPr/>
          <a:lstStyle/>
          <a:p>
            <a:endParaRPr lang="en-US"/>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634672" y="2183561"/>
            <a:ext cx="5063057" cy="984885"/>
          </a:xfrm>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6634673" y="3284983"/>
            <a:ext cx="4974715" cy="1403461"/>
          </a:xfrm>
        </p:spPr>
        <p:txBody>
          <a:bodyPr wrap="square">
            <a:spAutoFit/>
          </a:bodyPr>
          <a:lstStyle>
            <a:lvl1pPr marL="457200" indent="-457200">
              <a:spcBef>
                <a:spcPts val="1224"/>
              </a:spcBef>
              <a:buClr>
                <a:schemeClr val="tx1">
                  <a:lumMod val="95000"/>
                  <a:lumOff val="5000"/>
                </a:schemeClr>
              </a:buClr>
              <a:buFont typeface="Wingdings" panose="05000000000000000000" pitchFamily="2" charset="2"/>
              <a:buChar char="ü"/>
              <a:defRPr sz="24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solidFill>
                  <a:schemeClr val="bg1"/>
                </a:solidFill>
              </a:defRPr>
            </a:lvl2pPr>
            <a:lvl3pPr marL="450850" indent="0">
              <a:buFont typeface="Wingdings" panose="05000000000000000000" pitchFamily="2" charset="2"/>
              <a:buNone/>
              <a:tabLst/>
              <a:defRPr sz="1400" b="0">
                <a:solidFill>
                  <a:schemeClr val="bg1"/>
                </a:solidFill>
              </a:defRPr>
            </a:lvl3pPr>
            <a:lvl4pPr marL="652462" indent="0">
              <a:buFont typeface="Wingdings" panose="05000000000000000000" pitchFamily="2" charset="2"/>
              <a:buNone/>
              <a:defRPr sz="1200" b="0">
                <a:solidFill>
                  <a:schemeClr val="bg1"/>
                </a:solidFill>
              </a:defRPr>
            </a:lvl4pPr>
            <a:lvl5pPr marL="854075" indent="0">
              <a:buFont typeface="Wingdings" panose="05000000000000000000" pitchFamily="2" charset="2"/>
              <a:buNone/>
              <a:tabLst/>
              <a:defRPr sz="1200"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586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54946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21569"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785274" cy="6858000"/>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126524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783"/>
            <a:ext cx="12196948"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87459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783"/>
            <a:ext cx="12192000" cy="6858000"/>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1627" y="4518926"/>
            <a:ext cx="6260678" cy="1019980"/>
          </a:xfrm>
        </p:spPr>
        <p:txBody>
          <a:bodyPr anchor="t"/>
          <a:lstStyle>
            <a:lvl1pPr marL="0" indent="0">
              <a:buNone/>
              <a:defRPr sz="2353">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Tree>
    <p:extLst>
      <p:ext uri="{BB962C8B-B14F-4D97-AF65-F5344CB8AC3E}">
        <p14:creationId xmlns:p14="http://schemas.microsoft.com/office/powerpoint/2010/main" val="77529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33391" y="2171649"/>
            <a:ext cx="1556303" cy="1354943"/>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683826" y="2118096"/>
            <a:ext cx="1005383" cy="1416285"/>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783340" y="2078914"/>
            <a:ext cx="1948925" cy="1461168"/>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8826396" y="2047820"/>
            <a:ext cx="2332212" cy="1496785"/>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0"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0856" y="4253460"/>
            <a:ext cx="11930322"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b="1" dirty="0">
                <a:gradFill>
                  <a:gsLst>
                    <a:gs pos="2917">
                      <a:schemeClr val="tx1"/>
                    </a:gs>
                    <a:gs pos="30000">
                      <a:schemeClr val="tx1"/>
                    </a:gs>
                  </a:gsLst>
                  <a:lin ang="5400000" scaled="0"/>
                </a:gradFill>
              </a:rPr>
              <a:t>Architect Boot Camp </a:t>
            </a:r>
            <a:r>
              <a:rPr lang="en-US" sz="2157" dirty="0">
                <a:gradFill>
                  <a:gsLst>
                    <a:gs pos="2917">
                      <a:schemeClr val="tx1"/>
                    </a:gs>
                    <a:gs pos="30000">
                      <a:schemeClr val="tx1"/>
                    </a:gs>
                  </a:gsLst>
                  <a:lin ang="5400000" scaled="0"/>
                </a:gradFill>
              </a:rPr>
              <a:t>content is Microsoft Confidential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post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content to any blogs or external websites</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DO NOT take photos or video of sessions or slides throughout the </a:t>
            </a:r>
            <a:r>
              <a:rPr lang="en-US" sz="2157" b="1" dirty="0">
                <a:gradFill>
                  <a:gsLst>
                    <a:gs pos="2917">
                      <a:schemeClr val="tx1"/>
                    </a:gs>
                    <a:gs pos="30000">
                      <a:schemeClr val="tx1"/>
                    </a:gs>
                  </a:gsLst>
                  <a:lin ang="5400000" scaled="0"/>
                </a:gradFill>
              </a:rPr>
              <a:t>Architect Boot Camp</a:t>
            </a:r>
            <a:r>
              <a:rPr lang="en-US" sz="2157"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51356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1171814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9643302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9545116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909246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3914045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128361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dirty="0"/>
              <a:t>Section title</a:t>
            </a:r>
          </a:p>
        </p:txBody>
      </p:sp>
    </p:spTree>
    <p:extLst>
      <p:ext uri="{BB962C8B-B14F-4D97-AF65-F5344CB8AC3E}">
        <p14:creationId xmlns:p14="http://schemas.microsoft.com/office/powerpoint/2010/main" val="976589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606997" cy="6858000"/>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dirty="0"/>
              <a:t>Section title</a:t>
            </a:r>
          </a:p>
        </p:txBody>
      </p:sp>
    </p:spTree>
    <p:extLst>
      <p:ext uri="{BB962C8B-B14F-4D97-AF65-F5344CB8AC3E}">
        <p14:creationId xmlns:p14="http://schemas.microsoft.com/office/powerpoint/2010/main" val="3552983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20327590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13601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26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345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96980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214786" cy="6858000"/>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756401" cy="6858000"/>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337993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756401" cy="6858000"/>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3490" y="243545"/>
            <a:ext cx="1629151" cy="599358"/>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69073" y="1015513"/>
            <a:ext cx="3361758" cy="1148255"/>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4536" y="2632329"/>
            <a:ext cx="12191999" cy="1593341"/>
          </a:xfrm>
          <a:prstGeom prst="rect">
            <a:avLst/>
          </a:prstGeom>
          <a:noFill/>
        </p:spPr>
        <p:txBody>
          <a:bodyPr wrap="square" lIns="179285" tIns="143428" rIns="179285" bIns="143428" rtlCol="0">
            <a:spAutoFit/>
          </a:bodyPr>
          <a:lstStyle/>
          <a:p>
            <a:pPr algn="l">
              <a:lnSpc>
                <a:spcPct val="90000"/>
              </a:lnSpc>
              <a:spcAft>
                <a:spcPts val="588"/>
              </a:spcAft>
            </a:pPr>
            <a:r>
              <a:rPr lang="en-US" sz="9411" dirty="0">
                <a:solidFill>
                  <a:schemeClr val="bg1"/>
                </a:solidFill>
                <a:latin typeface="+mj-lt"/>
              </a:rPr>
              <a:t>Thank You</a:t>
            </a:r>
          </a:p>
        </p:txBody>
      </p:sp>
    </p:spTree>
    <p:extLst>
      <p:ext uri="{BB962C8B-B14F-4D97-AF65-F5344CB8AC3E}">
        <p14:creationId xmlns:p14="http://schemas.microsoft.com/office/powerpoint/2010/main" val="422505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257429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86247731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6804739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16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292402"/>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820494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16310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40293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4386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535812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967320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457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60189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319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898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8582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1674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7126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818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0585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934446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24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328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010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42778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2991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8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215558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97005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5602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6787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900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99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8386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365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030457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206639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591268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1670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19255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8756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642776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9911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7795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8834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594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152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168999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79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452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988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8603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575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493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75297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8618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9773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611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2890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716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040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3853214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9008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563112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246698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177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4098" name="Picture 2" descr="C:\Users\ERMCCH~1.RED\AppData\Local\Temp\SNAGHTML998e8ee.PNG">
            <a:extLst>
              <a:ext uri="{FF2B5EF4-FFF2-40B4-BE49-F238E27FC236}">
                <a16:creationId xmlns:a16="http://schemas.microsoft.com/office/drawing/2014/main" id="{A6602489-3011-4EA7-BB15-8C4AE20C06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389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Power Platform</a:t>
            </a:r>
            <a:br>
              <a:rPr lang="en-US"/>
            </a:br>
            <a:r>
              <a:rPr lang="en-US"/>
              <a:t>title or event name</a:t>
            </a:r>
          </a:p>
        </p:txBody>
      </p:sp>
      <p:pic>
        <p:nvPicPr>
          <p:cNvPr id="5" name="Picture 2" descr="C:\Users\ERMCCH~1.RED\AppData\Local\Temp\SNAGHTML99a6638.PNG">
            <a:extLst>
              <a:ext uri="{FF2B5EF4-FFF2-40B4-BE49-F238E27FC236}">
                <a16:creationId xmlns:a16="http://schemas.microsoft.com/office/drawing/2014/main" id="{63557BD8-00A2-412E-A9D8-F276E5926E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587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Platform</a:t>
            </a:r>
            <a:br>
              <a:rPr lang="en-US"/>
            </a:br>
            <a:r>
              <a:rPr lang="en-US"/>
              <a:t>title or event name</a:t>
            </a:r>
          </a:p>
        </p:txBody>
      </p:sp>
      <p:pic>
        <p:nvPicPr>
          <p:cNvPr id="8" name="Picture 2" descr="C:\Users\ERMCCH~1.RED\AppData\Local\Temp\SNAGHTML99a6638.PNG">
            <a:extLst>
              <a:ext uri="{FF2B5EF4-FFF2-40B4-BE49-F238E27FC236}">
                <a16:creationId xmlns:a16="http://schemas.microsoft.com/office/drawing/2014/main" id="{3DAFAB31-E658-4117-879D-B44476EE60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14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6F2D52C3-8628-4DEA-9C68-192B89F6D0E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555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descr="C:\Users\ERMCCH~1.RED\AppData\Local\Temp\SNAGHTML998e8ee.PNG">
            <a:extLst>
              <a:ext uri="{FF2B5EF4-FFF2-40B4-BE49-F238E27FC236}">
                <a16:creationId xmlns:a16="http://schemas.microsoft.com/office/drawing/2014/main" id="{5430FD9E-D172-4E03-BA10-BEBEFF24897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499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61656848"/>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50316"/>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4776162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71163834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2980145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26033628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993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63983"/>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1848669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8145132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4" y="-623"/>
            <a:ext cx="12191377" cy="6858623"/>
          </a:xfrm>
          <a:prstGeom prst="rect">
            <a:avLst/>
          </a:prstGeom>
        </p:spPr>
      </p:pic>
      <p:sp>
        <p:nvSpPr>
          <p:cNvPr id="2" name="Rectangle 1"/>
          <p:cNvSpPr/>
          <p:nvPr userDrawn="1"/>
        </p:nvSpPr>
        <p:spPr bwMode="auto">
          <a:xfrm>
            <a:off x="5644611" y="2103819"/>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1" y="2103817"/>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3"/>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4057" y="6043944"/>
            <a:ext cx="1653406" cy="356169"/>
          </a:xfrm>
          <a:prstGeom prst="rect">
            <a:avLst/>
          </a:prstGeom>
        </p:spPr>
      </p:pic>
    </p:spTree>
    <p:extLst>
      <p:ext uri="{BB962C8B-B14F-4D97-AF65-F5344CB8AC3E}">
        <p14:creationId xmlns:p14="http://schemas.microsoft.com/office/powerpoint/2010/main" val="207457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1905269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1775571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a:t>Section title</a:t>
            </a:r>
          </a:p>
        </p:txBody>
      </p:sp>
    </p:spTree>
    <p:extLst>
      <p:ext uri="{BB962C8B-B14F-4D97-AF65-F5344CB8AC3E}">
        <p14:creationId xmlns:p14="http://schemas.microsoft.com/office/powerpoint/2010/main" val="3768879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177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75108410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712275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32156422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2809936"/>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56614319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02625238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05552400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3288051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812804"/>
          </a:xfrm>
        </p:spPr>
        <p:txBody>
          <a:bodyPr>
            <a:spAutoFit/>
          </a:bodyPr>
          <a:lstStyle>
            <a:lvl1pPr>
              <a:defRPr sz="3200"/>
            </a:lvl1pPr>
            <a:lvl2pPr>
              <a:defRPr sz="2000"/>
            </a:lvl2pPr>
            <a:lvl3pPr>
              <a:defRPr sz="1800"/>
            </a:lvl3pPr>
            <a:lvl4pPr>
              <a:defRPr sz="1600"/>
            </a:lvl4pPr>
            <a:lvl5pPr>
              <a:defRPr sz="16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950568062"/>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5" name="Picture 2" descr="C:\Users\ERMCCH~1.RED\AppData\Local\Temp\SNAGHTML998e8ee.PNG">
            <a:extLst>
              <a:ext uri="{FF2B5EF4-FFF2-40B4-BE49-F238E27FC236}">
                <a16:creationId xmlns:a16="http://schemas.microsoft.com/office/drawing/2014/main" id="{8A34CBCA-72C2-46D9-9F6E-4710FA6CF65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7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descr="A person sitting in a chair using a computer&#10;&#10;Description generated with very high confidence">
            <a:extLst>
              <a:ext uri="{FF2B5EF4-FFF2-40B4-BE49-F238E27FC236}">
                <a16:creationId xmlns:a16="http://schemas.microsoft.com/office/drawing/2014/main" id="{9BAE192A-C5EF-4271-BBAF-90FB3C55F4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7"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2" strike="noStrike" spc="-147" baseline="0">
                <a:solidFill>
                  <a:schemeClr val="bg2"/>
                </a:solidFill>
              </a:defRPr>
            </a:lvl1pPr>
          </a:lstStyle>
          <a:p>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6998660-92FE-470C-B289-97A0383F260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38838"/>
          <a:stretch/>
        </p:blipFill>
        <p:spPr>
          <a:xfrm>
            <a:off x="259398" y="6073963"/>
            <a:ext cx="1399923" cy="713420"/>
          </a:xfrm>
          <a:prstGeom prst="rect">
            <a:avLst/>
          </a:prstGeom>
        </p:spPr>
      </p:pic>
    </p:spTree>
    <p:extLst>
      <p:ext uri="{BB962C8B-B14F-4D97-AF65-F5344CB8AC3E}">
        <p14:creationId xmlns:p14="http://schemas.microsoft.com/office/powerpoint/2010/main" val="76648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731-DEBD-4B38-ADAA-5267F92AAF92}"/>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4BD78AD7-969D-46CA-91B6-AED3F503B9B1}"/>
              </a:ext>
            </a:extLst>
          </p:cNvPr>
          <p:cNvSpPr>
            <a:spLocks noGrp="1"/>
          </p:cNvSpPr>
          <p:nvPr>
            <p:ph type="subTitle" idx="1"/>
          </p:nvPr>
        </p:nvSpPr>
        <p:spPr>
          <a:xfrm>
            <a:off x="1524000" y="3602039"/>
            <a:ext cx="9144000" cy="55041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84C518-6A1B-421D-8302-4F6CD9AB8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48FC52-818C-4037-8D32-E55ECDAB8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CC6F-B8FC-4E91-8748-5B2B5011EED9}"/>
              </a:ext>
            </a:extLst>
          </p:cNvPr>
          <p:cNvSpPr>
            <a:spLocks noGrp="1"/>
          </p:cNvSpPr>
          <p:nvPr>
            <p:ph type="sldNum" sz="quarter" idx="12"/>
          </p:nvPr>
        </p:nvSpPr>
        <p:spPr/>
        <p:txBody>
          <a:bodyPr/>
          <a:lstStyle/>
          <a:p>
            <a:fld id="{00DDF6A7-E2B8-4DDF-85CB-2BB7F5732B16}" type="slidenum">
              <a:rPr lang="en-US" smtClean="0"/>
              <a:t>‹#›</a:t>
            </a:fld>
            <a:endParaRPr lang="en-US"/>
          </a:p>
        </p:txBody>
      </p:sp>
    </p:spTree>
    <p:extLst>
      <p:ext uri="{BB962C8B-B14F-4D97-AF65-F5344CB8AC3E}">
        <p14:creationId xmlns:p14="http://schemas.microsoft.com/office/powerpoint/2010/main" val="163099530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32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32384" rtl="0" eaLnBrk="1" latinLnBrk="0" hangingPunct="1">
              <a:lnSpc>
                <a:spcPct val="100000"/>
              </a:lnSpc>
              <a:spcBef>
                <a:spcPts val="0"/>
              </a:spcBef>
              <a:buNone/>
              <a:defRPr lang="en-US" sz="4000" b="0" strike="noStrike" kern="1200" cap="none" spc="0" baseline="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7398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293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8" y="1922805"/>
            <a:ext cx="4758211" cy="603538"/>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3968" indent="0">
              <a:buNone/>
              <a:defRPr/>
            </a:lvl2pPr>
            <a:lvl3pPr marL="447935" indent="0">
              <a:buNone/>
              <a:defRPr/>
            </a:lvl3pPr>
            <a:lvl4pPr marL="671903" indent="0">
              <a:buNone/>
              <a:defRPr/>
            </a:lvl4pPr>
            <a:lvl5pPr marL="89587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521331"/>
          </a:xfrm>
        </p:spPr>
        <p:txBody>
          <a:bodyPr lIns="0" tIns="0" rIns="0" bIns="0"/>
          <a:lstStyle>
            <a:lvl1pPr marL="279959" indent="-279959">
              <a:lnSpc>
                <a:spcPts val="1765"/>
              </a:lnSpc>
              <a:spcBef>
                <a:spcPts val="0"/>
              </a:spcBef>
              <a:buFont typeface="Arial" panose="020B0604020202020204" pitchFamily="34" charset="0"/>
              <a:buChar char="•"/>
              <a:defRPr sz="1369" b="0" i="0" spc="0">
                <a:gradFill>
                  <a:gsLst>
                    <a:gs pos="0">
                      <a:schemeClr val="tx1"/>
                    </a:gs>
                    <a:gs pos="100000">
                      <a:schemeClr val="tx1"/>
                    </a:gs>
                  </a:gsLst>
                  <a:lin ang="5400000" scaled="1"/>
                </a:gradFill>
                <a:latin typeface="+mn-lt"/>
              </a:defRPr>
            </a:lvl1pPr>
            <a:lvl2pPr marL="0" indent="0">
              <a:lnSpc>
                <a:spcPts val="1765"/>
              </a:lnSpc>
              <a:spcBef>
                <a:spcPts val="0"/>
              </a:spcBef>
              <a:buNone/>
              <a:defRPr sz="1369">
                <a:solidFill>
                  <a:schemeClr val="tx1"/>
                </a:solidFill>
              </a:defRPr>
            </a:lvl2pPr>
            <a:lvl3pPr marL="447935" indent="0">
              <a:buNone/>
              <a:defRPr/>
            </a:lvl3pPr>
            <a:lvl4pPr marL="671903" indent="0">
              <a:buNone/>
              <a:defRPr/>
            </a:lvl4pPr>
            <a:lvl5pPr marL="89587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1" y="6450197"/>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7" y="620429"/>
            <a:ext cx="11306469" cy="749772"/>
          </a:xfrm>
        </p:spPr>
        <p:txBody>
          <a:bodyPr tIns="0"/>
          <a:lstStyle>
            <a:lvl1pPr>
              <a:lnSpc>
                <a:spcPts val="3134"/>
              </a:lnSpc>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23546644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2" y="5780179"/>
            <a:ext cx="2064635" cy="834378"/>
          </a:xfrm>
          <a:prstGeom prst="rect">
            <a:avLst/>
          </a:prstGeom>
        </p:spPr>
        <p:txBody>
          <a:bodyPr anchor="ctr" anchorCtr="0">
            <a:noAutofit/>
          </a:bodyPr>
          <a:lstStyle>
            <a:lvl1pPr marL="0" indent="0" algn="ctr">
              <a:buNone/>
              <a:defRPr sz="1567">
                <a:gradFill>
                  <a:gsLst>
                    <a:gs pos="0">
                      <a:schemeClr val="tx2"/>
                    </a:gs>
                    <a:gs pos="100000">
                      <a:schemeClr val="tx2"/>
                    </a:gs>
                  </a:gsLst>
                  <a:lin ang="5400000" scaled="1"/>
                </a:gra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9" y="3304609"/>
            <a:ext cx="3532852" cy="1205506"/>
          </a:xfrm>
        </p:spPr>
        <p:txBody>
          <a:bodyPr/>
          <a:lstStyle>
            <a:lvl1pPr>
              <a:spcAft>
                <a:spcPts val="588"/>
              </a:spcAft>
              <a:defRPr sz="1307" i="1">
                <a:gradFill>
                  <a:gsLst>
                    <a:gs pos="0">
                      <a:schemeClr val="tx1"/>
                    </a:gs>
                    <a:gs pos="100000">
                      <a:schemeClr val="tx1"/>
                    </a:gs>
                  </a:gsLst>
                  <a:lin ang="5400000" scaled="1"/>
                </a:gradFill>
              </a:defRPr>
            </a:lvl1pPr>
            <a:lvl2pPr>
              <a:spcBef>
                <a:spcPts val="0"/>
              </a:spcBef>
              <a:spcAft>
                <a:spcPts val="490"/>
              </a:spcAft>
              <a:defRPr sz="980" i="1" cap="none" baseline="0">
                <a:gradFill>
                  <a:gsLst>
                    <a:gs pos="0">
                      <a:schemeClr val="tx1"/>
                    </a:gs>
                    <a:gs pos="100000">
                      <a:schemeClr val="tx1"/>
                    </a:gs>
                  </a:gsLst>
                  <a:lin ang="5400000" scaled="1"/>
                </a:gradFill>
              </a:defRPr>
            </a:lvl2pPr>
            <a:lvl3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3pPr>
            <a:lvl4pPr>
              <a:spcBef>
                <a:spcPts val="0"/>
              </a:spcBef>
              <a:spcAft>
                <a:spcPts val="490"/>
              </a:spcAft>
              <a:defRPr lang="en-US" sz="89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4" y="3344470"/>
            <a:ext cx="8006095" cy="1790371"/>
          </a:xfrm>
        </p:spPr>
        <p:txBody>
          <a:bodyPr/>
          <a:lstStyle>
            <a:lvl1pPr>
              <a:spcAft>
                <a:spcPts val="588"/>
              </a:spcAft>
              <a:defRPr>
                <a:gradFill>
                  <a:gsLst>
                    <a:gs pos="0">
                      <a:schemeClr val="tx1"/>
                    </a:gs>
                    <a:gs pos="100000">
                      <a:schemeClr val="tx1"/>
                    </a:gs>
                  </a:gsLst>
                  <a:lin ang="5400000" scaled="1"/>
                </a:gradFill>
              </a:defRPr>
            </a:lvl1pPr>
            <a:lvl2pPr>
              <a:spcAft>
                <a:spcPts val="588"/>
              </a:spcAft>
              <a:defRPr>
                <a:gradFill>
                  <a:gsLst>
                    <a:gs pos="0">
                      <a:schemeClr val="tx1"/>
                    </a:gs>
                    <a:gs pos="100000">
                      <a:schemeClr val="tx1"/>
                    </a:gs>
                  </a:gsLst>
                  <a:lin ang="5400000" scaled="1"/>
                </a:gradFill>
              </a:defRPr>
            </a:lvl2pPr>
            <a:lvl3pPr>
              <a:spcAft>
                <a:spcPts val="588"/>
              </a:spcAft>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sz="1143" b="0">
                <a:gradFill>
                  <a:gsLst>
                    <a:gs pos="0">
                      <a:schemeClr val="tx1"/>
                    </a:gs>
                    <a:gs pos="100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003002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46427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52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52771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9"/>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pic>
        <p:nvPicPr>
          <p:cNvPr id="8" name="Picture 2" descr="C:\Users\ERMCCH~1.RED\AppData\Local\Temp\SNAGHTML998e8ee.PNG">
            <a:extLst>
              <a:ext uri="{FF2B5EF4-FFF2-40B4-BE49-F238E27FC236}">
                <a16:creationId xmlns:a16="http://schemas.microsoft.com/office/drawing/2014/main" id="{941C3A45-C533-44C3-AD00-158CECDB46F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6789" y="292491"/>
            <a:ext cx="2648520" cy="519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
        <p:nvSpPr>
          <p:cNvPr id="9" name="Footer-slide#"/>
          <p:cNvSpPr>
            <a:spLocks noGrp="1"/>
          </p:cNvSpPr>
          <p:nvPr>
            <p:ph type="sldNum" sz="quarter" idx="12"/>
          </p:nvPr>
        </p:nvSpPr>
        <p:spPr>
          <a:xfrm>
            <a:off x="11501329" y="6526759"/>
            <a:ext cx="337073" cy="129203"/>
          </a:xfrm>
          <a:prstGeom prst="rect">
            <a:avLst/>
          </a:prstGeom>
        </p:spPr>
        <p:txBody>
          <a:bodyPr lIns="0" tIns="0" rIns="136044" bIns="0">
            <a:spAutoFit/>
          </a:bodyPr>
          <a:lstStyle>
            <a:lvl1pPr algn="r">
              <a:lnSpc>
                <a:spcPct val="90000"/>
              </a:lnSpc>
              <a:defRPr sz="933">
                <a:solidFill>
                  <a:schemeClr val="bg1"/>
                </a:solidFill>
                <a:latin typeface="+mj-lt"/>
              </a:defRPr>
            </a:lvl1pPr>
          </a:lstStyle>
          <a:p>
            <a:pPr defTabSz="1218177"/>
            <a:fld id="{B6F15528-21DE-4FAA-801E-634DDDAF4B2B}" type="slidenum">
              <a:rPr lang="en-US" smtClean="0">
                <a:solidFill>
                  <a:srgbClr val="FFFFFF"/>
                </a:solidFill>
              </a:rPr>
              <a:pPr defTabSz="1218177"/>
              <a:t>‹#›</a:t>
            </a:fld>
            <a:endParaRPr lang="en-US">
              <a:solidFill>
                <a:srgbClr val="FFFFFF"/>
              </a:solidFill>
            </a:endParaRPr>
          </a:p>
        </p:txBody>
      </p:sp>
      <p:sp>
        <p:nvSpPr>
          <p:cNvPr id="11" name="Footer-Microsoft Confidential"/>
          <p:cNvSpPr txBox="1"/>
          <p:nvPr/>
        </p:nvSpPr>
        <p:spPr>
          <a:xfrm>
            <a:off x="5122914" y="6526726"/>
            <a:ext cx="1946181" cy="129203"/>
          </a:xfrm>
          <a:prstGeom prst="rect">
            <a:avLst/>
          </a:prstGeom>
          <a:noFill/>
        </p:spPr>
        <p:txBody>
          <a:bodyPr wrap="square" lIns="0" tIns="0" rIns="0" bIns="0" rtlCol="0">
            <a:spAutoFit/>
          </a:bodyPr>
          <a:lstStyle/>
          <a:p>
            <a:pPr algn="ctr" defTabSz="1218177">
              <a:lnSpc>
                <a:spcPct val="90000"/>
              </a:lnSpc>
            </a:pPr>
            <a:r>
              <a:rPr lang="en-US" sz="933">
                <a:gradFill>
                  <a:gsLst>
                    <a:gs pos="0">
                      <a:srgbClr val="FFFFFF"/>
                    </a:gs>
                    <a:gs pos="80000">
                      <a:srgbClr val="FFFFFF"/>
                    </a:gs>
                  </a:gsLst>
                  <a:lin ang="5400000" scaled="0"/>
                </a:gradFill>
                <a:latin typeface="Segoe UI Light"/>
              </a:rPr>
              <a:t>Microsoft Confidential</a:t>
            </a:r>
          </a:p>
        </p:txBody>
      </p:sp>
    </p:spTree>
    <p:extLst>
      <p:ext uri="{BB962C8B-B14F-4D97-AF65-F5344CB8AC3E}">
        <p14:creationId xmlns:p14="http://schemas.microsoft.com/office/powerpoint/2010/main" val="277750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8037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9658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783373"/>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63361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832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5"/>
            <a:ext cx="11339774" cy="1253348"/>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rgbClr val="000000"/>
                </a:solidFill>
              </a:defRPr>
            </a:lvl2pPr>
            <a:lvl3pPr marL="448021" indent="0">
              <a:spcBef>
                <a:spcPts val="0"/>
              </a:spcBef>
              <a:spcAft>
                <a:spcPts val="1272"/>
              </a:spcAft>
              <a:buNone/>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9272999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7" name="Picture 2" descr="C:\Users\ERMCCH~1.RED\AppData\Local\Temp\SNAGHTML99a6638.PNG">
            <a:extLst>
              <a:ext uri="{FF2B5EF4-FFF2-40B4-BE49-F238E27FC236}">
                <a16:creationId xmlns:a16="http://schemas.microsoft.com/office/drawing/2014/main" id="{547787FF-82DC-4846-8B84-31E70FE89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7391" y="282985"/>
            <a:ext cx="2704587" cy="530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975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72571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43935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2033880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5490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0212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887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78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111" y="3083654"/>
            <a:ext cx="3214044" cy="690695"/>
          </a:xfrm>
          <a:prstGeom prst="rect">
            <a:avLst/>
          </a:prstGeom>
        </p:spPr>
      </p:pic>
    </p:spTree>
    <p:extLst>
      <p:ext uri="{BB962C8B-B14F-4D97-AF65-F5344CB8AC3E}">
        <p14:creationId xmlns:p14="http://schemas.microsoft.com/office/powerpoint/2010/main" val="4221237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0553451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73951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3248" y="0"/>
            <a:ext cx="12178754" cy="5188363"/>
          </a:xfrm>
          <a:prstGeom prst="rect">
            <a:avLst/>
          </a:prstGeom>
        </p:spPr>
      </p:pic>
      <p:sp>
        <p:nvSpPr>
          <p:cNvPr id="2" name="Rectangle 1"/>
          <p:cNvSpPr/>
          <p:nvPr userDrawn="1"/>
        </p:nvSpPr>
        <p:spPr bwMode="auto">
          <a:xfrm>
            <a:off x="2428818" y="3992486"/>
            <a:ext cx="6278150" cy="2865514"/>
          </a:xfrm>
          <a:prstGeom prst="rect">
            <a:avLst/>
          </a:prstGeom>
          <a:solidFill>
            <a:schemeClr val="accent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428818" y="3992489"/>
            <a:ext cx="6274911" cy="1698765"/>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427199" y="5691254"/>
            <a:ext cx="6276530" cy="1250237"/>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a:t>Speaker Name</a:t>
            </a:r>
          </a:p>
        </p:txBody>
      </p:sp>
      <p:pic>
        <p:nvPicPr>
          <p:cNvPr id="15" name="Picture 14"/>
          <p:cNvPicPr>
            <a:picLocks noChangeAspect="1"/>
          </p:cNvPicPr>
          <p:nvPr userDrawn="1"/>
        </p:nvPicPr>
        <p:blipFill>
          <a:blip r:embed="rId3"/>
          <a:stretch>
            <a:fillRect/>
          </a:stretch>
        </p:blipFill>
        <p:spPr>
          <a:xfrm>
            <a:off x="446716" y="6029312"/>
            <a:ext cx="1673267" cy="368686"/>
          </a:xfrm>
          <a:prstGeom prst="rect">
            <a:avLst/>
          </a:prstGeom>
        </p:spPr>
      </p:pic>
    </p:spTree>
    <p:extLst>
      <p:ext uri="{BB962C8B-B14F-4D97-AF65-F5344CB8AC3E}">
        <p14:creationId xmlns:p14="http://schemas.microsoft.com/office/powerpoint/2010/main" val="14551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028"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3"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028"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10"/>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60"/>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1" y="6312004"/>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6"/>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50" y="6603919"/>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1"/>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7"/>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4"/>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40" y="6496726"/>
            <a:ext cx="918197" cy="202344"/>
          </a:xfrm>
          <a:prstGeom prst="rect">
            <a:avLst/>
          </a:prstGeom>
        </p:spPr>
      </p:pic>
    </p:spTree>
    <p:extLst>
      <p:ext uri="{BB962C8B-B14F-4D97-AF65-F5344CB8AC3E}">
        <p14:creationId xmlns:p14="http://schemas.microsoft.com/office/powerpoint/2010/main" val="35944007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Photo_Option">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b="1090"/>
          <a:stretch/>
        </p:blipFill>
        <p:spPr>
          <a:xfrm>
            <a:off x="13248" y="1"/>
            <a:ext cx="12178754" cy="5131827"/>
          </a:xfrm>
          <a:prstGeom prst="rect">
            <a:avLst/>
          </a:prstGeom>
        </p:spPr>
      </p:pic>
      <p:pic>
        <p:nvPicPr>
          <p:cNvPr id="15" name="Picture 14"/>
          <p:cNvPicPr>
            <a:picLocks noChangeAspect="1"/>
          </p:cNvPicPr>
          <p:nvPr userDrawn="1"/>
        </p:nvPicPr>
        <p:blipFill>
          <a:blip r:embed="rId3"/>
          <a:stretch>
            <a:fillRect/>
          </a:stretch>
        </p:blipFill>
        <p:spPr>
          <a:xfrm>
            <a:off x="446716" y="6029312"/>
            <a:ext cx="1673267" cy="368686"/>
          </a:xfrm>
          <a:prstGeom prst="rect">
            <a:avLst/>
          </a:prstGeom>
        </p:spPr>
      </p:pic>
      <p:sp>
        <p:nvSpPr>
          <p:cNvPr id="8" name="Title 1"/>
          <p:cNvSpPr>
            <a:spLocks noGrp="1"/>
          </p:cNvSpPr>
          <p:nvPr>
            <p:ph type="title" hasCustomPrompt="1"/>
          </p:nvPr>
        </p:nvSpPr>
        <p:spPr bwMode="auto">
          <a:xfrm>
            <a:off x="269304" y="2084173"/>
            <a:ext cx="6274911"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9"/>
            <a:ext cx="6276530"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2748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5"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4" y="3878574"/>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60"/>
            <a:ext cx="1421436" cy="300619"/>
          </a:xfrm>
          <a:prstGeom prst="rect">
            <a:avLst/>
          </a:prstGeom>
        </p:spPr>
      </p:pic>
      <p:sp>
        <p:nvSpPr>
          <p:cNvPr id="7" name="Text Placeholder 2"/>
          <p:cNvSpPr>
            <a:spLocks noGrp="1"/>
          </p:cNvSpPr>
          <p:nvPr>
            <p:ph type="body" sz="quarter" idx="13" hasCustomPrompt="1"/>
          </p:nvPr>
        </p:nvSpPr>
        <p:spPr>
          <a:xfrm>
            <a:off x="8337065" y="301619"/>
            <a:ext cx="3584143" cy="567015"/>
          </a:xfrm>
        </p:spPr>
        <p:txBody>
          <a:bodyPr lIns="182880" tIns="146304" rIns="182880" bIns="146304"/>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pic>
        <p:nvPicPr>
          <p:cNvPr id="3" name="Picture 2"/>
          <p:cNvPicPr>
            <a:picLocks noChangeAspect="1"/>
          </p:cNvPicPr>
          <p:nvPr userDrawn="1"/>
        </p:nvPicPr>
        <p:blipFill>
          <a:blip r:embed="rId4"/>
          <a:stretch>
            <a:fillRect/>
          </a:stretch>
        </p:blipFill>
        <p:spPr>
          <a:xfrm>
            <a:off x="4753151" y="-923886"/>
            <a:ext cx="2819048" cy="590476"/>
          </a:xfrm>
          <a:prstGeom prst="rect">
            <a:avLst/>
          </a:prstGeom>
        </p:spPr>
      </p:pic>
    </p:spTree>
    <p:extLst>
      <p:ext uri="{BB962C8B-B14F-4D97-AF65-F5344CB8AC3E}">
        <p14:creationId xmlns:p14="http://schemas.microsoft.com/office/powerpoint/2010/main" val="2617063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05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031528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Section Title Purple">
    <p:bg>
      <p:bgPr>
        <a:solidFill>
          <a:schemeClr val="accent4"/>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52" y="2084184"/>
            <a:ext cx="11653523" cy="832757"/>
          </a:xfrm>
        </p:spPr>
        <p:txBody>
          <a:bodyPr anchor="t" anchorCtr="0">
            <a:spAutoFit/>
          </a:bodyPr>
          <a:lstStyle>
            <a:lvl1pPr>
              <a:defRPr sz="4704">
                <a:solidFill>
                  <a:schemeClr val="bg1"/>
                </a:solidFill>
              </a:defRPr>
            </a:lvl1pPr>
          </a:lstStyle>
          <a:p>
            <a:r>
              <a:rPr lang="en-US"/>
              <a:t>Click to edit Master title style</a:t>
            </a:r>
          </a:p>
        </p:txBody>
      </p:sp>
    </p:spTree>
    <p:extLst>
      <p:ext uri="{BB962C8B-B14F-4D97-AF65-F5344CB8AC3E}">
        <p14:creationId xmlns:p14="http://schemas.microsoft.com/office/powerpoint/2010/main" val="2944982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713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002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671873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1284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075884"/>
          </a:xfrm>
        </p:spPr>
        <p:txBody>
          <a:bodyPr lIns="146304" tIns="91440" rIns="146304" bIns="91440"/>
          <a:lstStyle>
            <a:lvl1pPr>
              <a:lnSpc>
                <a:spcPts val="6174"/>
              </a:lnSpc>
              <a:defRPr sz="5684"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pPr defTabSz="914225">
              <a:defRPr/>
            </a:pPr>
            <a:r>
              <a:rPr lang="en-US" sz="180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4225">
              <a:defRPr/>
            </a:pPr>
            <a:fld id="{27258FFF-F925-446B-8502-81C933981705}" type="slidenum">
              <a:rPr lang="en-US" sz="1800" smtClean="0">
                <a:solidFill>
                  <a:srgbClr val="505050"/>
                </a:solidFill>
              </a:rPr>
              <a:pPr defTabSz="914225">
                <a:defRPr/>
              </a:pPr>
              <a:t>‹#›</a:t>
            </a:fld>
            <a:endParaRPr lang="en-US" sz="1800">
              <a:solidFill>
                <a:srgbClr val="505050"/>
              </a:solidFill>
            </a:endParaRPr>
          </a:p>
        </p:txBody>
      </p:sp>
    </p:spTree>
    <p:extLst>
      <p:ext uri="{BB962C8B-B14F-4D97-AF65-F5344CB8AC3E}">
        <p14:creationId xmlns:p14="http://schemas.microsoft.com/office/powerpoint/2010/main" val="29687276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defRPr/>
            </a:pPr>
            <a:fld id="{F770BDB5-9302-4A72-AFF3-5588E374E395}" type="datetimeFigureOut">
              <a:rPr lang="en-US" sz="1800" smtClean="0">
                <a:solidFill>
                  <a:srgbClr val="505050"/>
                </a:solidFill>
              </a:rPr>
              <a:pPr defTabSz="914225">
                <a:defRPr/>
              </a:pPr>
              <a:t>8/6/2020</a:t>
            </a:fld>
            <a:endParaRPr lang="en-US" sz="1800">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defRPr/>
            </a:pPr>
            <a:endParaRPr lang="en-US" sz="1800">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defRPr/>
            </a:pPr>
            <a:fld id="{358B1C62-6523-40EB-A5E7-63AFE8AC4F95}" type="slidenum">
              <a:rPr lang="en-US" sz="1800" smtClean="0">
                <a:solidFill>
                  <a:srgbClr val="505050"/>
                </a:solidFill>
              </a:rPr>
              <a:pPr defTabSz="914225">
                <a:defRPr/>
              </a:pPr>
              <a:t>‹#›</a:t>
            </a:fld>
            <a:endParaRPr lang="en-US" sz="1800">
              <a:solidFill>
                <a:srgbClr val="505050"/>
              </a:solidFill>
            </a:endParaRPr>
          </a:p>
        </p:txBody>
      </p:sp>
    </p:spTree>
    <p:extLst>
      <p:ext uri="{BB962C8B-B14F-4D97-AF65-F5344CB8AC3E}">
        <p14:creationId xmlns:p14="http://schemas.microsoft.com/office/powerpoint/2010/main" val="2418957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pPr>
              <a:defRPr/>
            </a:pPr>
            <a:fld id="{461BA605-C888-4326-8417-118ADDBFD3D5}" type="slidenum">
              <a:rPr lang="en-US" smtClean="0"/>
              <a:pPr>
                <a:defRPr/>
              </a:pPr>
              <a:t>‹#›</a:t>
            </a:fld>
            <a:endParaRPr lang="en-US"/>
          </a:p>
        </p:txBody>
      </p:sp>
    </p:spTree>
    <p:extLst>
      <p:ext uri="{BB962C8B-B14F-4D97-AF65-F5344CB8AC3E}">
        <p14:creationId xmlns:p14="http://schemas.microsoft.com/office/powerpoint/2010/main" val="30216764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235629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56857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9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349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3495"/>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6580"/>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48525" y="470068"/>
            <a:ext cx="1648360" cy="353933"/>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45518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042235"/>
            <a:ext cx="1613565" cy="345698"/>
          </a:xfrm>
          <a:prstGeom prst="rect">
            <a:avLst/>
          </a:prstGeom>
        </p:spPr>
      </p:pic>
    </p:spTree>
    <p:extLst>
      <p:ext uri="{BB962C8B-B14F-4D97-AF65-F5344CB8AC3E}">
        <p14:creationId xmlns:p14="http://schemas.microsoft.com/office/powerpoint/2010/main" val="648454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96999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9018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87294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0382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114473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74650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74869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798511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37275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008689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78741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17665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8661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9735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615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8608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1730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037081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195751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50639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974024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9769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0714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806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83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2687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586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165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873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2367016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Tree>
    <p:extLst>
      <p:ext uri="{BB962C8B-B14F-4D97-AF65-F5344CB8AC3E}">
        <p14:creationId xmlns:p14="http://schemas.microsoft.com/office/powerpoint/2010/main" val="38635816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3134161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4375224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165993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823185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2091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36277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65978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3574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4201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9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2214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30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019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608659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image" Target="../media/image1.emf"/><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theme" Target="../theme/theme10.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9" Type="http://schemas.openxmlformats.org/officeDocument/2006/relationships/slideLayout" Target="../slideLayouts/slideLayout276.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42" Type="http://schemas.openxmlformats.org/officeDocument/2006/relationships/slideLayout" Target="../slideLayouts/slideLayout279.xml"/><Relationship Id="rId7" Type="http://schemas.openxmlformats.org/officeDocument/2006/relationships/slideLayout" Target="../slideLayouts/slideLayout24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41" Type="http://schemas.openxmlformats.org/officeDocument/2006/relationships/slideLayout" Target="../slideLayouts/slideLayout278.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40" Type="http://schemas.openxmlformats.org/officeDocument/2006/relationships/slideLayout" Target="../slideLayouts/slideLayout277.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 Id="rId43" Type="http://schemas.openxmlformats.org/officeDocument/2006/relationships/theme" Target="../theme/theme11.xml"/><Relationship Id="rId8" Type="http://schemas.openxmlformats.org/officeDocument/2006/relationships/slideLayout" Target="../slideLayouts/slideLayout245.xml"/><Relationship Id="rId3" Type="http://schemas.openxmlformats.org/officeDocument/2006/relationships/slideLayout" Target="../slideLayouts/slideLayout240.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image" Target="../media/image5.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image" Target="../media/image1.emf"/><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1.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theme" Target="../theme/theme7.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image" Target="../media/image33.emf"/><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theme" Target="../theme/theme8.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image" Target="../media/image1.emf"/><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648" r:id="rId2"/>
    <p:sldLayoutId id="2147484240" r:id="rId3"/>
    <p:sldLayoutId id="2147484241" r:id="rId4"/>
    <p:sldLayoutId id="2147484474" r:id="rId5"/>
    <p:sldLayoutId id="2147484245" r:id="rId6"/>
    <p:sldLayoutId id="2147484247" r:id="rId7"/>
    <p:sldLayoutId id="2147484639" r:id="rId8"/>
    <p:sldLayoutId id="2147484603" r:id="rId9"/>
    <p:sldLayoutId id="2147484649"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5352053"/>
      </p:ext>
    </p:extLst>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151168035"/>
      </p:ext>
    </p:extLst>
  </p:cSld>
  <p:clrMap bg1="lt1" tx1="dk1" bg2="lt2" tx2="dk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 id="2147484921" r:id="rId14"/>
    <p:sldLayoutId id="2147484922" r:id="rId15"/>
    <p:sldLayoutId id="2147484923" r:id="rId16"/>
    <p:sldLayoutId id="2147484924" r:id="rId17"/>
    <p:sldLayoutId id="2147484925" r:id="rId18"/>
    <p:sldLayoutId id="2147484926" r:id="rId19"/>
    <p:sldLayoutId id="2147484927" r:id="rId20"/>
    <p:sldLayoutId id="2147484928" r:id="rId21"/>
    <p:sldLayoutId id="2147484929" r:id="rId22"/>
    <p:sldLayoutId id="2147484930" r:id="rId23"/>
    <p:sldLayoutId id="2147484931" r:id="rId24"/>
    <p:sldLayoutId id="2147484932" r:id="rId25"/>
    <p:sldLayoutId id="2147484933" r:id="rId26"/>
    <p:sldLayoutId id="2147484934" r:id="rId27"/>
    <p:sldLayoutId id="2147484935" r:id="rId28"/>
    <p:sldLayoutId id="2147484936" r:id="rId29"/>
    <p:sldLayoutId id="2147484937" r:id="rId30"/>
    <p:sldLayoutId id="2147484938" r:id="rId31"/>
    <p:sldLayoutId id="2147484939" r:id="rId32"/>
    <p:sldLayoutId id="2147484940" r:id="rId33"/>
    <p:sldLayoutId id="2147484941" r:id="rId34"/>
    <p:sldLayoutId id="2147484942" r:id="rId35"/>
    <p:sldLayoutId id="2147484943" r:id="rId36"/>
    <p:sldLayoutId id="2147484944" r:id="rId37"/>
    <p:sldLayoutId id="2147484945" r:id="rId38"/>
    <p:sldLayoutId id="2147484946" r:id="rId39"/>
    <p:sldLayoutId id="2147484947" r:id="rId40"/>
    <p:sldLayoutId id="2147484948" r:id="rId41"/>
    <p:sldLayoutId id="2147484949" r:id="rId42"/>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4"/>
            <a:ext cx="6858623" cy="876557"/>
          </a:xfrm>
          <a:prstGeom prst="rect">
            <a:avLst/>
          </a:prstGeom>
        </p:spPr>
      </p:pic>
      <p:sp>
        <p:nvSpPr>
          <p:cNvPr id="35" name="Rectangle 34"/>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501269550"/>
      </p:ext>
    </p:extLst>
  </p:cSld>
  <p:clrMap bg1="lt1" tx1="dk1" bg2="lt2" tx2="dk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 id="2147484666" r:id="rId15"/>
    <p:sldLayoutId id="2147484667" r:id="rId16"/>
    <p:sldLayoutId id="2147484668" r:id="rId17"/>
    <p:sldLayoutId id="2147484669" r:id="rId18"/>
    <p:sldLayoutId id="2147484670" r:id="rId19"/>
    <p:sldLayoutId id="2147484671" r:id="rId20"/>
    <p:sldLayoutId id="2147484672" r:id="rId21"/>
    <p:sldLayoutId id="2147484673" r:id="rId22"/>
    <p:sldLayoutId id="2147484674" r:id="rId23"/>
    <p:sldLayoutId id="2147484675" r:id="rId24"/>
    <p:sldLayoutId id="2147484676" r:id="rId25"/>
    <p:sldLayoutId id="2147484677" r:id="rId26"/>
    <p:sldLayoutId id="2147484678" r:id="rId27"/>
    <p:sldLayoutId id="2147484679" r:id="rId2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73">
          <p15:clr>
            <a:srgbClr val="5ACBF0"/>
          </p15:clr>
        </p15:guide>
        <p15:guide id="9" pos="3917">
          <p15:clr>
            <a:srgbClr val="5ACBF0"/>
          </p15:clr>
        </p15:guide>
        <p15:guide id="15" pos="7661">
          <p15:clr>
            <a:srgbClr val="5ACBF0"/>
          </p15:clr>
        </p15:guide>
        <p15:guide id="16" pos="288">
          <p15:clr>
            <a:srgbClr val="C35EA4"/>
          </p15:clr>
        </p15:guide>
        <p15:guide id="17" pos="7546">
          <p15:clr>
            <a:srgbClr val="C35EA4"/>
          </p15:clr>
        </p15:guide>
        <p15:guide id="25" orient="horz" pos="302">
          <p15:clr>
            <a:srgbClr val="C35EA4"/>
          </p15:clr>
        </p15:guide>
        <p15:guide id="26" orient="horz" pos="4075">
          <p15:clr>
            <a:srgbClr val="C35EA4"/>
          </p15:clr>
        </p15:guide>
        <p15:guide id="27" pos="3797">
          <p15:clr>
            <a:srgbClr val="5ACBF0"/>
          </p15:clr>
        </p15:guide>
        <p15:guide id="28" pos="4013">
          <p15:clr>
            <a:srgbClr val="5ACBF0"/>
          </p15:clr>
        </p15:guide>
        <p15:guide id="29" orient="horz" pos="388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2210553"/>
      </p:ext>
    </p:extLst>
  </p:cSld>
  <p:clrMap bg1="dk1" tx1="lt1" bg2="dk2" tx2="lt2" accent1="accent1" accent2="accent2" accent3="accent3" accent4="accent4" accent5="accent5" accent6="accent6" hlink="hlink" folHlink="folHlink"/>
  <p:sldLayoutIdLst>
    <p:sldLayoutId id="2147484681" r:id="rId1"/>
    <p:sldLayoutId id="2147484682" r:id="rId2"/>
    <p:sldLayoutId id="2147484683" r:id="rId3"/>
    <p:sldLayoutId id="2147484684" r:id="rId4"/>
    <p:sldLayoutId id="2147484685" r:id="rId5"/>
    <p:sldLayoutId id="2147484686" r:id="rId6"/>
    <p:sldLayoutId id="2147484687" r:id="rId7"/>
    <p:sldLayoutId id="2147484688" r:id="rId8"/>
    <p:sldLayoutId id="2147484689" r:id="rId9"/>
    <p:sldLayoutId id="2147484690" r:id="rId10"/>
    <p:sldLayoutId id="2147484691" r:id="rId11"/>
    <p:sldLayoutId id="2147484692" r:id="rId12"/>
    <p:sldLayoutId id="2147484693" r:id="rId13"/>
    <p:sldLayoutId id="2147484694" r:id="rId14"/>
    <p:sldLayoutId id="2147484695" r:id="rId15"/>
    <p:sldLayoutId id="2147484696" r:id="rId16"/>
    <p:sldLayoutId id="2147484697" r:id="rId17"/>
    <p:sldLayoutId id="2147484698" r:id="rId18"/>
    <p:sldLayoutId id="2147484699" r:id="rId19"/>
    <p:sldLayoutId id="2147484700" r:id="rId20"/>
    <p:sldLayoutId id="214748470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4868592"/>
      </p:ext>
    </p:extLst>
  </p:cSld>
  <p:clrMap bg1="lt1" tx1="dk1" bg2="lt2" tx2="dk2" accent1="accent1" accent2="accent2" accent3="accent3" accent4="accent4" accent5="accent5" accent6="accent6" hlink="hlink" folHlink="folHlink"/>
  <p:sldLayoutIdLst>
    <p:sldLayoutId id="2147484725" r:id="rId1"/>
    <p:sldLayoutId id="2147484726" r:id="rId2"/>
    <p:sldLayoutId id="2147484727" r:id="rId3"/>
    <p:sldLayoutId id="2147484728" r:id="rId4"/>
    <p:sldLayoutId id="2147484729" r:id="rId5"/>
    <p:sldLayoutId id="2147484730" r:id="rId6"/>
    <p:sldLayoutId id="2147484731" r:id="rId7"/>
    <p:sldLayoutId id="2147484732" r:id="rId8"/>
    <p:sldLayoutId id="2147484733" r:id="rId9"/>
    <p:sldLayoutId id="2147484734" r:id="rId10"/>
    <p:sldLayoutId id="2147483671" r:id="rId11"/>
    <p:sldLayoutId id="2147483672" r:id="rId12"/>
    <p:sldLayoutId id="2147483673" r:id="rId13"/>
    <p:sldLayoutId id="2147484735" r:id="rId14"/>
    <p:sldLayoutId id="2147484736" r:id="rId15"/>
    <p:sldLayoutId id="2147484737" r:id="rId16"/>
    <p:sldLayoutId id="2147484738" r:id="rId17"/>
    <p:sldLayoutId id="2147484739" r:id="rId18"/>
    <p:sldLayoutId id="2147484740" r:id="rId19"/>
    <p:sldLayoutId id="2147484741" r:id="rId20"/>
    <p:sldLayoutId id="2147484742" r:id="rId21"/>
    <p:sldLayoutId id="2147484743" r:id="rId22"/>
    <p:sldLayoutId id="2147484744" r:id="rId23"/>
    <p:sldLayoutId id="2147484745" r:id="rId24"/>
    <p:sldLayoutId id="2147484746" r:id="rId25"/>
    <p:sldLayoutId id="2147484747" r:id="rId26"/>
    <p:sldLayoutId id="2147484748" r:id="rId27"/>
    <p:sldLayoutId id="2147483709"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962878"/>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 id="2147484771" r:id="rId20"/>
    <p:sldLayoutId id="2147484772" r:id="rId21"/>
    <p:sldLayoutId id="2147484773" r:id="rId22"/>
    <p:sldLayoutId id="2147484774" r:id="rId23"/>
    <p:sldLayoutId id="2147484775" r:id="rId24"/>
    <p:sldLayoutId id="2147484777" r:id="rId25"/>
    <p:sldLayoutId id="2147484778"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4074088"/>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 id="2147484795" r:id="rId14"/>
    <p:sldLayoutId id="2147484796" r:id="rId15"/>
    <p:sldLayoutId id="2147484797" r:id="rId16"/>
    <p:sldLayoutId id="2147484798" r:id="rId17"/>
    <p:sldLayoutId id="2147484799" r:id="rId18"/>
    <p:sldLayoutId id="2147484800" r:id="rId19"/>
    <p:sldLayoutId id="2147484801" r:id="rId20"/>
    <p:sldLayoutId id="2147484802" r:id="rId21"/>
    <p:sldLayoutId id="2147484803" r:id="rId22"/>
    <p:sldLayoutId id="2147484804" r:id="rId23"/>
    <p:sldLayoutId id="2147484805" r:id="rId24"/>
    <p:sldLayoutId id="2147484807" r:id="rId25"/>
    <p:sldLayoutId id="2147484808" r:id="rId26"/>
    <p:sldLayoutId id="214748480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531775036"/>
      </p:ext>
    </p:extLst>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 id="2147484822" r:id="rId12"/>
    <p:sldLayoutId id="2147484823" r:id="rId13"/>
    <p:sldLayoutId id="2147484824" r:id="rId14"/>
    <p:sldLayoutId id="2147484825" r:id="rId15"/>
    <p:sldLayoutId id="2147484826" r:id="rId16"/>
    <p:sldLayoutId id="2147484827" r:id="rId17"/>
    <p:sldLayoutId id="2147484828" r:id="rId18"/>
    <p:sldLayoutId id="2147484829" r:id="rId19"/>
    <p:sldLayoutId id="2147484830" r:id="rId20"/>
    <p:sldLayoutId id="2147484831" r:id="rId21"/>
    <p:sldLayoutId id="2147484832" r:id="rId22"/>
    <p:sldLayoutId id="2147484833" r:id="rId23"/>
    <p:sldLayoutId id="2147484834" r:id="rId24"/>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85085861"/>
      </p:ext>
    </p:extLst>
  </p:cSld>
  <p:clrMap bg1="dk1" tx1="lt1" bg2="dk2" tx2="lt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3085899"/>
      </p:ext>
    </p:extLst>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 id="2147484857" r:id="rId9"/>
    <p:sldLayoutId id="2147484858" r:id="rId10"/>
    <p:sldLayoutId id="2147484859" r:id="rId11"/>
    <p:sldLayoutId id="2147484860" r:id="rId12"/>
    <p:sldLayoutId id="2147484861" r:id="rId13"/>
    <p:sldLayoutId id="2147484862" r:id="rId14"/>
    <p:sldLayoutId id="2147484863" r:id="rId15"/>
    <p:sldLayoutId id="2147484864" r:id="rId16"/>
    <p:sldLayoutId id="2147484865" r:id="rId17"/>
    <p:sldLayoutId id="2147484866" r:id="rId18"/>
    <p:sldLayoutId id="2147484867" r:id="rId19"/>
    <p:sldLayoutId id="2147484868" r:id="rId20"/>
    <p:sldLayoutId id="2147484869" r:id="rId21"/>
    <p:sldLayoutId id="2147484870" r:id="rId22"/>
    <p:sldLayoutId id="2147484871" r:id="rId23"/>
    <p:sldLayoutId id="2147484872" r:id="rId24"/>
    <p:sldLayoutId id="2147484873" r:id="rId25"/>
    <p:sldLayoutId id="2147484874"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xml"/><Relationship Id="rId1" Type="http://schemas.openxmlformats.org/officeDocument/2006/relationships/slideLayout" Target="../slideLayouts/slideLayout128.xml"/></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7.xml"/></Relationships>
</file>

<file path=ppt/slides/_rels/slide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alakreshnan/MilwaukeeTools/blob/master/TextAnalytics/customentity.md" TargetMode="External"/><Relationship Id="rId2" Type="http://schemas.openxmlformats.org/officeDocument/2006/relationships/notesSlide" Target="../notesSlides/notesSlide2.xml"/><Relationship Id="rId1" Type="http://schemas.openxmlformats.org/officeDocument/2006/relationships/slideLayout" Target="../slideLayouts/slideLayout188.xml"/><Relationship Id="rId6" Type="http://schemas.openxmlformats.org/officeDocument/2006/relationships/hyperlink" Target="https://docs.microsoft.com/en-us/azure/search/cognitive-search-skill-custom-entity-lookup" TargetMode="External"/><Relationship Id="rId5" Type="http://schemas.openxmlformats.org/officeDocument/2006/relationships/hyperlink" Target="https://docs.microsoft.com/en-us/azure/search/knowledge-store-connect-power-bi" TargetMode="External"/><Relationship Id="rId4" Type="http://schemas.openxmlformats.org/officeDocument/2006/relationships/hyperlink" Target="https://docs.microsoft.com/en-us/azure/search/knowledge-store-create-res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BE57-1CAB-48AD-8A6E-A15352F879A3}"/>
              </a:ext>
            </a:extLst>
          </p:cNvPr>
          <p:cNvSpPr>
            <a:spLocks noGrp="1"/>
          </p:cNvSpPr>
          <p:nvPr>
            <p:ph type="title"/>
          </p:nvPr>
        </p:nvSpPr>
        <p:spPr>
          <a:xfrm>
            <a:off x="584199" y="3363059"/>
            <a:ext cx="10854649" cy="553998"/>
          </a:xfrm>
        </p:spPr>
        <p:txBody>
          <a:bodyPr/>
          <a:lstStyle/>
          <a:p>
            <a:r>
              <a:rPr lang="en-US" b="1" dirty="0">
                <a:solidFill>
                  <a:schemeClr val="accent1"/>
                </a:solidFill>
              </a:rPr>
              <a:t>Adding Custom Entities to Azure Cognitive Search</a:t>
            </a:r>
          </a:p>
        </p:txBody>
      </p:sp>
      <p:sp>
        <p:nvSpPr>
          <p:cNvPr id="3" name="Text Placeholder 2">
            <a:extLst>
              <a:ext uri="{FF2B5EF4-FFF2-40B4-BE49-F238E27FC236}">
                <a16:creationId xmlns:a16="http://schemas.microsoft.com/office/drawing/2014/main" id="{0EFF61AC-CDA6-4547-B4DD-CC89B5490ABF}"/>
              </a:ext>
            </a:extLst>
          </p:cNvPr>
          <p:cNvSpPr>
            <a:spLocks noGrp="1"/>
          </p:cNvSpPr>
          <p:nvPr>
            <p:ph type="body" sz="quarter" idx="12"/>
          </p:nvPr>
        </p:nvSpPr>
        <p:spPr>
          <a:xfrm>
            <a:off x="584200" y="3962400"/>
            <a:ext cx="9144000" cy="369332"/>
          </a:xfrm>
        </p:spPr>
        <p:txBody>
          <a:bodyPr/>
          <a:lstStyle/>
          <a:p>
            <a:r>
              <a:rPr lang="en-US" sz="2400" b="1" dirty="0">
                <a:solidFill>
                  <a:schemeClr val="bg1">
                    <a:lumMod val="50000"/>
                    <a:lumOff val="50000"/>
                  </a:schemeClr>
                </a:solidFill>
              </a:rPr>
              <a:t>August 6, 2020</a:t>
            </a:r>
          </a:p>
        </p:txBody>
      </p:sp>
      <p:pic>
        <p:nvPicPr>
          <p:cNvPr id="5" name="Picture 4" descr="A close up of a sign&#10;&#10;Description automatically generated">
            <a:extLst>
              <a:ext uri="{FF2B5EF4-FFF2-40B4-BE49-F238E27FC236}">
                <a16:creationId xmlns:a16="http://schemas.microsoft.com/office/drawing/2014/main" id="{FE96D54C-268B-4C16-8550-97E100CCFEC5}"/>
              </a:ext>
            </a:extLst>
          </p:cNvPr>
          <p:cNvPicPr>
            <a:picLocks noChangeAspect="1"/>
          </p:cNvPicPr>
          <p:nvPr/>
        </p:nvPicPr>
        <p:blipFill>
          <a:blip r:embed="rId3"/>
          <a:stretch>
            <a:fillRect/>
          </a:stretch>
        </p:blipFill>
        <p:spPr>
          <a:xfrm>
            <a:off x="10553946" y="294967"/>
            <a:ext cx="1463699" cy="1026541"/>
          </a:xfrm>
          <a:prstGeom prst="rect">
            <a:avLst/>
          </a:prstGeom>
        </p:spPr>
      </p:pic>
    </p:spTree>
    <p:extLst>
      <p:ext uri="{BB962C8B-B14F-4D97-AF65-F5344CB8AC3E}">
        <p14:creationId xmlns:p14="http://schemas.microsoft.com/office/powerpoint/2010/main" val="143914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A39B-177F-4825-9F36-2C5E3FD6449B}"/>
              </a:ext>
            </a:extLst>
          </p:cNvPr>
          <p:cNvSpPr>
            <a:spLocks noGrp="1"/>
          </p:cNvSpPr>
          <p:nvPr>
            <p:ph type="title"/>
          </p:nvPr>
        </p:nvSpPr>
        <p:spPr/>
        <p:txBody>
          <a:bodyPr/>
          <a:lstStyle/>
          <a:p>
            <a:r>
              <a:rPr lang="en-US" dirty="0"/>
              <a:t>Search Terms added to Skillset</a:t>
            </a:r>
          </a:p>
        </p:txBody>
      </p:sp>
      <p:sp>
        <p:nvSpPr>
          <p:cNvPr id="3" name="Text Placeholder 2">
            <a:extLst>
              <a:ext uri="{FF2B5EF4-FFF2-40B4-BE49-F238E27FC236}">
                <a16:creationId xmlns:a16="http://schemas.microsoft.com/office/drawing/2014/main" id="{D835CD1D-E321-4BCE-83B5-4696506CD6B6}"/>
              </a:ext>
            </a:extLst>
          </p:cNvPr>
          <p:cNvSpPr>
            <a:spLocks noGrp="1"/>
          </p:cNvSpPr>
          <p:nvPr>
            <p:ph type="body" sz="quarter" idx="10"/>
          </p:nvPr>
        </p:nvSpPr>
        <p:spPr>
          <a:xfrm>
            <a:off x="8220316" y="4364362"/>
            <a:ext cx="3346612" cy="1954381"/>
          </a:xfrm>
        </p:spPr>
        <p:txBody>
          <a:bodyPr/>
          <a:lstStyle/>
          <a:p>
            <a:pPr>
              <a:spcBef>
                <a:spcPts val="600"/>
              </a:spcBef>
            </a:pPr>
            <a:r>
              <a:rPr lang="en-US" sz="1600" dirty="0">
                <a:latin typeface="+mn-lt"/>
              </a:rPr>
              <a:t>Default case sensitivity is false</a:t>
            </a:r>
          </a:p>
          <a:p>
            <a:pPr>
              <a:spcBef>
                <a:spcPts val="600"/>
              </a:spcBef>
            </a:pPr>
            <a:r>
              <a:rPr lang="en-US" sz="1600" dirty="0">
                <a:latin typeface="+mn-lt"/>
              </a:rPr>
              <a:t>Expand search by adding aliases</a:t>
            </a:r>
          </a:p>
          <a:p>
            <a:pPr>
              <a:spcBef>
                <a:spcPts val="600"/>
              </a:spcBef>
            </a:pPr>
            <a:r>
              <a:rPr lang="en-US" sz="1600" b="0" i="0" dirty="0" err="1">
                <a:solidFill>
                  <a:srgbClr val="24292E"/>
                </a:solidFill>
                <a:effectLst/>
                <a:latin typeface="+mn-lt"/>
              </a:rPr>
              <a:t>FuzzyEditDistance</a:t>
            </a:r>
            <a:r>
              <a:rPr lang="en-US" sz="1600" b="0" i="0" dirty="0">
                <a:solidFill>
                  <a:srgbClr val="24292E"/>
                </a:solidFill>
                <a:effectLst/>
                <a:latin typeface="+mn-lt"/>
              </a:rPr>
              <a:t> accounts for how many characters can be different for the word to still be a match</a:t>
            </a:r>
          </a:p>
          <a:p>
            <a:pPr>
              <a:spcBef>
                <a:spcPts val="600"/>
              </a:spcBef>
            </a:pPr>
            <a:r>
              <a:rPr lang="en-US" sz="1600" b="0" i="0" dirty="0" err="1">
                <a:solidFill>
                  <a:srgbClr val="24292E"/>
                </a:solidFill>
                <a:effectLst/>
                <a:latin typeface="+mn-lt"/>
              </a:rPr>
              <a:t>FuzzyEditDistance</a:t>
            </a:r>
            <a:r>
              <a:rPr lang="en-US" sz="1600" b="0" i="0" dirty="0">
                <a:solidFill>
                  <a:srgbClr val="24292E"/>
                </a:solidFill>
                <a:effectLst/>
                <a:latin typeface="+mn-lt"/>
              </a:rPr>
              <a:t> has a max of 5</a:t>
            </a:r>
            <a:endParaRPr lang="en-US" sz="1600" dirty="0">
              <a:latin typeface="+mn-lt"/>
            </a:endParaRPr>
          </a:p>
        </p:txBody>
      </p:sp>
      <p:pic>
        <p:nvPicPr>
          <p:cNvPr id="1026" name="Picture 2">
            <a:extLst>
              <a:ext uri="{FF2B5EF4-FFF2-40B4-BE49-F238E27FC236}">
                <a16:creationId xmlns:a16="http://schemas.microsoft.com/office/drawing/2014/main" id="{95E56766-7B07-48DC-80FC-11DA8F46B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01" y="1576387"/>
            <a:ext cx="76200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6E42FD-9373-42B6-9203-787112B8B591}"/>
              </a:ext>
            </a:extLst>
          </p:cNvPr>
          <p:cNvPicPr>
            <a:picLocks noChangeAspect="1"/>
          </p:cNvPicPr>
          <p:nvPr/>
        </p:nvPicPr>
        <p:blipFill>
          <a:blip r:embed="rId3"/>
          <a:stretch>
            <a:fillRect/>
          </a:stretch>
        </p:blipFill>
        <p:spPr>
          <a:xfrm>
            <a:off x="8220316" y="1386977"/>
            <a:ext cx="2999634" cy="2601606"/>
          </a:xfrm>
          <a:prstGeom prst="rect">
            <a:avLst/>
          </a:prstGeom>
        </p:spPr>
      </p:pic>
    </p:spTree>
    <p:extLst>
      <p:ext uri="{BB962C8B-B14F-4D97-AF65-F5344CB8AC3E}">
        <p14:creationId xmlns:p14="http://schemas.microsoft.com/office/powerpoint/2010/main" val="28614419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54B5A-092A-416C-A865-7FD4D5BC45E4}"/>
              </a:ext>
            </a:extLst>
          </p:cNvPr>
          <p:cNvPicPr>
            <a:picLocks noChangeAspect="1"/>
          </p:cNvPicPr>
          <p:nvPr/>
        </p:nvPicPr>
        <p:blipFill rotWithShape="1">
          <a:blip r:embed="rId2"/>
          <a:srcRect b="10814"/>
          <a:stretch/>
        </p:blipFill>
        <p:spPr>
          <a:xfrm>
            <a:off x="867098" y="1535722"/>
            <a:ext cx="10135294" cy="4856085"/>
          </a:xfrm>
          <a:prstGeom prst="rect">
            <a:avLst/>
          </a:prstGeom>
        </p:spPr>
      </p:pic>
      <p:sp>
        <p:nvSpPr>
          <p:cNvPr id="3" name="Title 1">
            <a:extLst>
              <a:ext uri="{FF2B5EF4-FFF2-40B4-BE49-F238E27FC236}">
                <a16:creationId xmlns:a16="http://schemas.microsoft.com/office/drawing/2014/main" id="{F28018CB-870A-40D9-9B15-BA8AE0CB2409}"/>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latin typeface="Segoe UI Semibold" panose="020B0702040204020203" pitchFamily="34" charset="0"/>
                <a:cs typeface="Segoe UI Semibold" panose="020B0702040204020203" pitchFamily="34" charset="0"/>
              </a:rPr>
              <a:t>How Azure Cognitive Search Works</a:t>
            </a:r>
          </a:p>
        </p:txBody>
      </p:sp>
      <p:sp>
        <p:nvSpPr>
          <p:cNvPr id="4" name="TextBox 3">
            <a:extLst>
              <a:ext uri="{FF2B5EF4-FFF2-40B4-BE49-F238E27FC236}">
                <a16:creationId xmlns:a16="http://schemas.microsoft.com/office/drawing/2014/main" id="{0E709096-A523-46CA-BFC7-EF97F32E5737}"/>
              </a:ext>
            </a:extLst>
          </p:cNvPr>
          <p:cNvSpPr txBox="1"/>
          <p:nvPr/>
        </p:nvSpPr>
        <p:spPr>
          <a:xfrm>
            <a:off x="3973230" y="3643675"/>
            <a:ext cx="1942840" cy="1477328"/>
          </a:xfrm>
          <a:prstGeom prst="rect">
            <a:avLst/>
          </a:prstGeom>
          <a:noFill/>
        </p:spPr>
        <p:txBody>
          <a:bodyPr wrap="none" lIns="0" tIns="0" rIns="0" bIns="0" rtlCol="0">
            <a:spAutoFit/>
          </a:bodyPr>
          <a:lstStyle/>
          <a:p>
            <a:pPr algn="l"/>
            <a:r>
              <a:rPr lang="en-US" sz="1200" b="1" i="1" dirty="0">
                <a:gradFill>
                  <a:gsLst>
                    <a:gs pos="2917">
                      <a:schemeClr val="tx1"/>
                    </a:gs>
                    <a:gs pos="30000">
                      <a:schemeClr val="tx1"/>
                    </a:gs>
                  </a:gsLst>
                  <a:lin ang="5400000" scaled="0"/>
                </a:gradFill>
              </a:rPr>
              <a:t>Current Skills:</a:t>
            </a:r>
          </a:p>
          <a:p>
            <a:pPr marL="342900" indent="-342900" algn="l">
              <a:buFont typeface="Arial" panose="020B0604020202020204" pitchFamily="34" charset="0"/>
              <a:buChar char="•"/>
            </a:pPr>
            <a:r>
              <a:rPr lang="en-US" sz="1200" dirty="0">
                <a:gradFill>
                  <a:gsLst>
                    <a:gs pos="2917">
                      <a:schemeClr val="tx1"/>
                    </a:gs>
                    <a:gs pos="30000">
                      <a:schemeClr val="tx1"/>
                    </a:gs>
                  </a:gsLst>
                  <a:lin ang="5400000" scaled="0"/>
                </a:gradFill>
              </a:rPr>
              <a:t>Sentiment Analysis</a:t>
            </a:r>
          </a:p>
          <a:p>
            <a:pPr marL="342900" indent="-342900" algn="l">
              <a:buFont typeface="Arial" panose="020B0604020202020204" pitchFamily="34" charset="0"/>
              <a:buChar char="•"/>
            </a:pPr>
            <a:r>
              <a:rPr lang="en-US" sz="1200" dirty="0">
                <a:gradFill>
                  <a:gsLst>
                    <a:gs pos="2917">
                      <a:schemeClr val="tx1"/>
                    </a:gs>
                    <a:gs pos="30000">
                      <a:schemeClr val="tx1"/>
                    </a:gs>
                  </a:gsLst>
                  <a:lin ang="5400000" scaled="0"/>
                </a:gradFill>
              </a:rPr>
              <a:t>Key Phrase Extraction</a:t>
            </a:r>
          </a:p>
          <a:p>
            <a:pPr marL="342900" indent="-342900" algn="l">
              <a:buFont typeface="Arial" panose="020B0604020202020204" pitchFamily="34" charset="0"/>
              <a:buChar char="•"/>
            </a:pPr>
            <a:r>
              <a:rPr lang="en-US" sz="1200" dirty="0">
                <a:gradFill>
                  <a:gsLst>
                    <a:gs pos="2917">
                      <a:schemeClr val="tx1"/>
                    </a:gs>
                    <a:gs pos="30000">
                      <a:schemeClr val="tx1"/>
                    </a:gs>
                  </a:gsLst>
                  <a:lin ang="5400000" scaled="0"/>
                </a:gradFill>
              </a:rPr>
              <a:t>Translate Text</a:t>
            </a:r>
          </a:p>
          <a:p>
            <a:pPr marL="342900" indent="-342900" algn="l">
              <a:buFont typeface="Arial" panose="020B0604020202020204" pitchFamily="34" charset="0"/>
              <a:buChar char="•"/>
            </a:pPr>
            <a:r>
              <a:rPr lang="en-US" sz="1200" dirty="0">
                <a:gradFill>
                  <a:gsLst>
                    <a:gs pos="2917">
                      <a:schemeClr val="tx1"/>
                    </a:gs>
                    <a:gs pos="30000">
                      <a:schemeClr val="tx1"/>
                    </a:gs>
                  </a:gsLst>
                  <a:lin ang="5400000" scaled="0"/>
                </a:gradFill>
              </a:rPr>
              <a:t>Language Identification</a:t>
            </a:r>
          </a:p>
          <a:p>
            <a:pPr algn="l"/>
            <a:endParaRPr lang="en-US" sz="1200" dirty="0">
              <a:gradFill>
                <a:gsLst>
                  <a:gs pos="2917">
                    <a:schemeClr val="tx1"/>
                  </a:gs>
                  <a:gs pos="30000">
                    <a:schemeClr val="tx1"/>
                  </a:gs>
                </a:gsLst>
                <a:lin ang="5400000" scaled="0"/>
              </a:gradFill>
            </a:endParaRPr>
          </a:p>
          <a:p>
            <a:pPr algn="l"/>
            <a:r>
              <a:rPr lang="en-US" sz="1200" b="1" i="1" dirty="0">
                <a:solidFill>
                  <a:srgbClr val="00B050"/>
                </a:solidFill>
              </a:rPr>
              <a:t>*Skill to Add:</a:t>
            </a:r>
          </a:p>
          <a:p>
            <a:pPr marL="171450" indent="-171450" algn="l">
              <a:buFont typeface="Arial" panose="020B0604020202020204" pitchFamily="34" charset="0"/>
              <a:buChar char="•"/>
            </a:pPr>
            <a:r>
              <a:rPr lang="en-US" sz="1200" dirty="0">
                <a:solidFill>
                  <a:srgbClr val="00B050"/>
                </a:solidFill>
              </a:rPr>
              <a:t>Custom Entity Lookup</a:t>
            </a:r>
          </a:p>
        </p:txBody>
      </p:sp>
      <p:sp>
        <p:nvSpPr>
          <p:cNvPr id="6" name="Rectangle 5">
            <a:extLst>
              <a:ext uri="{FF2B5EF4-FFF2-40B4-BE49-F238E27FC236}">
                <a16:creationId xmlns:a16="http://schemas.microsoft.com/office/drawing/2014/main" id="{5C40BD07-D7D9-4711-9925-FB6587A0CF20}"/>
              </a:ext>
            </a:extLst>
          </p:cNvPr>
          <p:cNvSpPr/>
          <p:nvPr/>
        </p:nvSpPr>
        <p:spPr bwMode="auto">
          <a:xfrm>
            <a:off x="3973230" y="1601360"/>
            <a:ext cx="2167639" cy="2000541"/>
          </a:xfrm>
          <a:prstGeom prst="rect">
            <a:avLst/>
          </a:prstGeom>
          <a:no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32258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2B58D-A34F-48B9-AD57-BCD77B2A6C7B}"/>
              </a:ext>
            </a:extLst>
          </p:cNvPr>
          <p:cNvPicPr>
            <a:picLocks noChangeAspect="1"/>
          </p:cNvPicPr>
          <p:nvPr/>
        </p:nvPicPr>
        <p:blipFill>
          <a:blip r:embed="rId2"/>
          <a:stretch>
            <a:fillRect/>
          </a:stretch>
        </p:blipFill>
        <p:spPr>
          <a:xfrm>
            <a:off x="333555" y="2445815"/>
            <a:ext cx="5480300" cy="2229702"/>
          </a:xfrm>
          <a:prstGeom prst="rect">
            <a:avLst/>
          </a:prstGeom>
        </p:spPr>
      </p:pic>
      <p:sp>
        <p:nvSpPr>
          <p:cNvPr id="5" name="Title 1">
            <a:extLst>
              <a:ext uri="{FF2B5EF4-FFF2-40B4-BE49-F238E27FC236}">
                <a16:creationId xmlns:a16="http://schemas.microsoft.com/office/drawing/2014/main" id="{94064DB3-1E62-43D9-9AF8-EB8B068ED84A}"/>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latin typeface="Segoe UI Semibold" panose="020B0702040204020203" pitchFamily="34" charset="0"/>
                <a:cs typeface="Segoe UI Semibold" panose="020B0702040204020203" pitchFamily="34" charset="0"/>
              </a:rPr>
              <a:t>Process for Adding the New Skill</a:t>
            </a:r>
          </a:p>
        </p:txBody>
      </p:sp>
      <p:sp>
        <p:nvSpPr>
          <p:cNvPr id="6" name="TextBox 5">
            <a:extLst>
              <a:ext uri="{FF2B5EF4-FFF2-40B4-BE49-F238E27FC236}">
                <a16:creationId xmlns:a16="http://schemas.microsoft.com/office/drawing/2014/main" id="{1B2702E6-A26F-46B9-A1FA-449ADFA80F7D}"/>
              </a:ext>
            </a:extLst>
          </p:cNvPr>
          <p:cNvSpPr txBox="1"/>
          <p:nvPr/>
        </p:nvSpPr>
        <p:spPr>
          <a:xfrm>
            <a:off x="6507558" y="1476037"/>
            <a:ext cx="5193978" cy="4924425"/>
          </a:xfrm>
          <a:prstGeom prst="rect">
            <a:avLst/>
          </a:prstGeom>
          <a:noFill/>
        </p:spPr>
        <p:txBody>
          <a:bodyPr wrap="square" lIns="0" tIns="0" rIns="0" bIns="0" rtlCol="0">
            <a:spAutoFit/>
          </a:bodyPr>
          <a:lstStyle/>
          <a:p>
            <a:pPr marL="457200" indent="-457200" algn="l">
              <a:buAutoNum type="arabicPeriod"/>
            </a:pPr>
            <a:r>
              <a:rPr lang="en-US" sz="1600" b="1" dirty="0">
                <a:gradFill>
                  <a:gsLst>
                    <a:gs pos="2917">
                      <a:schemeClr val="tx1"/>
                    </a:gs>
                    <a:gs pos="30000">
                      <a:schemeClr val="tx1"/>
                    </a:gs>
                  </a:gsLst>
                  <a:lin ang="5400000" scaled="0"/>
                </a:gradFill>
              </a:rPr>
              <a:t>Add a field to the index (Postman*)</a:t>
            </a:r>
          </a:p>
          <a:p>
            <a:pPr marL="914383" lvl="1" indent="-457200">
              <a:buFont typeface="Arial" panose="020B0604020202020204" pitchFamily="34" charset="0"/>
              <a:buChar char="•"/>
            </a:pPr>
            <a:r>
              <a:rPr lang="en-US" sz="1600" dirty="0">
                <a:gradFill>
                  <a:gsLst>
                    <a:gs pos="2917">
                      <a:schemeClr val="tx1"/>
                    </a:gs>
                    <a:gs pos="30000">
                      <a:schemeClr val="tx1"/>
                    </a:gs>
                  </a:gsLst>
                  <a:lin ang="5400000" scaled="0"/>
                </a:gradFill>
              </a:rPr>
              <a:t>Provides a landing spot for our detected terms</a:t>
            </a:r>
          </a:p>
          <a:p>
            <a:pPr lvl="1"/>
            <a:endParaRPr lang="en-US" sz="1600" dirty="0">
              <a:gradFill>
                <a:gsLst>
                  <a:gs pos="2917">
                    <a:schemeClr val="tx1"/>
                  </a:gs>
                  <a:gs pos="30000">
                    <a:schemeClr val="tx1"/>
                  </a:gs>
                </a:gsLst>
                <a:lin ang="5400000" scaled="0"/>
              </a:gradFill>
            </a:endParaRPr>
          </a:p>
          <a:p>
            <a:pPr marL="457200" indent="-457200" algn="l">
              <a:buAutoNum type="arabicPeriod"/>
            </a:pPr>
            <a:r>
              <a:rPr lang="en-US" sz="1600" b="1" dirty="0">
                <a:gradFill>
                  <a:gsLst>
                    <a:gs pos="2917">
                      <a:schemeClr val="tx1"/>
                    </a:gs>
                    <a:gs pos="30000">
                      <a:schemeClr val="tx1"/>
                    </a:gs>
                  </a:gsLst>
                  <a:lin ang="5400000" scaled="0"/>
                </a:gradFill>
              </a:rPr>
              <a:t>Update the Skillset (Postman*)</a:t>
            </a:r>
          </a:p>
          <a:p>
            <a:pPr marL="914383" lvl="1" indent="-457200">
              <a:buFont typeface="Arial" panose="020B0604020202020204" pitchFamily="34" charset="0"/>
              <a:buChar char="•"/>
            </a:pPr>
            <a:r>
              <a:rPr lang="en-US" sz="1600" dirty="0">
                <a:gradFill>
                  <a:gsLst>
                    <a:gs pos="2917">
                      <a:schemeClr val="tx1"/>
                    </a:gs>
                    <a:gs pos="30000">
                      <a:schemeClr val="tx1"/>
                    </a:gs>
                  </a:gsLst>
                  <a:lin ang="5400000" scaled="0"/>
                </a:gradFill>
              </a:rPr>
              <a:t>Add the custom entity skill to the skillset</a:t>
            </a:r>
          </a:p>
          <a:p>
            <a:pPr marL="914383" lvl="1" indent="-457200">
              <a:buFont typeface="Arial" panose="020B0604020202020204" pitchFamily="34" charset="0"/>
              <a:buChar char="•"/>
            </a:pPr>
            <a:r>
              <a:rPr lang="en-US" sz="1600" dirty="0">
                <a:gradFill>
                  <a:gsLst>
                    <a:gs pos="2917">
                      <a:schemeClr val="tx1"/>
                    </a:gs>
                    <a:gs pos="30000">
                      <a:schemeClr val="tx1"/>
                    </a:gs>
                  </a:gsLst>
                  <a:lin ang="5400000" scaled="0"/>
                </a:gradFill>
              </a:rPr>
              <a:t>Update the </a:t>
            </a:r>
            <a:r>
              <a:rPr lang="en-US" sz="1600">
                <a:gradFill>
                  <a:gsLst>
                    <a:gs pos="2917">
                      <a:schemeClr val="tx1"/>
                    </a:gs>
                    <a:gs pos="30000">
                      <a:schemeClr val="tx1"/>
                    </a:gs>
                  </a:gsLst>
                  <a:lin ang="5400000" scaled="0"/>
                </a:gradFill>
              </a:rPr>
              <a:t>shaper skill </a:t>
            </a:r>
            <a:r>
              <a:rPr lang="en-US" sz="1600" dirty="0">
                <a:gradFill>
                  <a:gsLst>
                    <a:gs pos="2917">
                      <a:schemeClr val="tx1"/>
                    </a:gs>
                    <a:gs pos="30000">
                      <a:schemeClr val="tx1"/>
                    </a:gs>
                  </a:gsLst>
                  <a:lin ang="5400000" scaled="0"/>
                </a:gradFill>
              </a:rPr>
              <a:t>(allows us to manage complex types)</a:t>
            </a:r>
          </a:p>
          <a:p>
            <a:pPr marL="914383" lvl="1" indent="-457200">
              <a:buFont typeface="Arial" panose="020B0604020202020204" pitchFamily="34" charset="0"/>
              <a:buChar char="•"/>
            </a:pPr>
            <a:r>
              <a:rPr lang="en-US" sz="1600" dirty="0">
                <a:gradFill>
                  <a:gsLst>
                    <a:gs pos="2917">
                      <a:schemeClr val="tx1"/>
                    </a:gs>
                    <a:gs pos="30000">
                      <a:schemeClr val="tx1"/>
                    </a:gs>
                  </a:gsLst>
                  <a:lin ang="5400000" scaled="0"/>
                </a:gradFill>
              </a:rPr>
              <a:t>Add a table to the Knowledge store to access data in Power BI</a:t>
            </a:r>
          </a:p>
          <a:p>
            <a:pPr lvl="1"/>
            <a:endParaRPr lang="en-US" sz="1600" dirty="0">
              <a:gradFill>
                <a:gsLst>
                  <a:gs pos="2917">
                    <a:schemeClr val="tx1"/>
                  </a:gs>
                  <a:gs pos="30000">
                    <a:schemeClr val="tx1"/>
                  </a:gs>
                </a:gsLst>
                <a:lin ang="5400000" scaled="0"/>
              </a:gradFill>
            </a:endParaRPr>
          </a:p>
          <a:p>
            <a:pPr marL="457200" indent="-457200" algn="l">
              <a:buAutoNum type="arabicPeriod"/>
            </a:pPr>
            <a:r>
              <a:rPr lang="en-US" sz="1600" b="1" dirty="0">
                <a:gradFill>
                  <a:gsLst>
                    <a:gs pos="2917">
                      <a:schemeClr val="tx1"/>
                    </a:gs>
                    <a:gs pos="30000">
                      <a:schemeClr val="tx1"/>
                    </a:gs>
                  </a:gsLst>
                  <a:lin ang="5400000" scaled="0"/>
                </a:gradFill>
              </a:rPr>
              <a:t>Update the Indexer (Postman*)</a:t>
            </a:r>
          </a:p>
          <a:p>
            <a:pPr marL="914383" lvl="1" indent="-457200">
              <a:buFont typeface="Arial" panose="020B0604020202020204" pitchFamily="34" charset="0"/>
              <a:buChar char="•"/>
            </a:pPr>
            <a:r>
              <a:rPr lang="en-US" sz="1600" dirty="0">
                <a:gradFill>
                  <a:gsLst>
                    <a:gs pos="2917">
                      <a:schemeClr val="tx1"/>
                    </a:gs>
                    <a:gs pos="30000">
                      <a:schemeClr val="tx1"/>
                    </a:gs>
                  </a:gsLst>
                  <a:lin ang="5400000" scaled="0"/>
                </a:gradFill>
              </a:rPr>
              <a:t>Update outfield mappings to connect skill to index</a:t>
            </a:r>
          </a:p>
          <a:p>
            <a:pPr lvl="1"/>
            <a:endParaRPr lang="en-US" sz="1600" dirty="0">
              <a:gradFill>
                <a:gsLst>
                  <a:gs pos="2917">
                    <a:schemeClr val="tx1"/>
                  </a:gs>
                  <a:gs pos="30000">
                    <a:schemeClr val="tx1"/>
                  </a:gs>
                </a:gsLst>
                <a:lin ang="5400000" scaled="0"/>
              </a:gradFill>
            </a:endParaRPr>
          </a:p>
          <a:p>
            <a:pPr marL="457200" indent="-457200" algn="l">
              <a:buAutoNum type="arabicPeriod"/>
            </a:pPr>
            <a:r>
              <a:rPr lang="en-US" sz="1600" b="1" dirty="0">
                <a:gradFill>
                  <a:gsLst>
                    <a:gs pos="2917">
                      <a:schemeClr val="tx1"/>
                    </a:gs>
                    <a:gs pos="30000">
                      <a:schemeClr val="tx1"/>
                    </a:gs>
                  </a:gsLst>
                  <a:lin ang="5400000" scaled="0"/>
                </a:gradFill>
              </a:rPr>
              <a:t>Re-run the Indexer (Portal)</a:t>
            </a:r>
          </a:p>
          <a:p>
            <a:pPr marL="914383" lvl="1" indent="-457200">
              <a:buFont typeface="Arial" panose="020B0604020202020204" pitchFamily="34" charset="0"/>
              <a:buChar char="•"/>
            </a:pPr>
            <a:r>
              <a:rPr lang="en-US" sz="1600" dirty="0">
                <a:gradFill>
                  <a:gsLst>
                    <a:gs pos="2917">
                      <a:schemeClr val="tx1"/>
                    </a:gs>
                    <a:gs pos="30000">
                      <a:schemeClr val="tx1"/>
                    </a:gs>
                  </a:gsLst>
                  <a:lin ang="5400000" scaled="0"/>
                </a:gradFill>
              </a:rPr>
              <a:t>Reset and rerun the indexer to add the new skills to the documentation</a:t>
            </a:r>
          </a:p>
          <a:p>
            <a:pPr lvl="1"/>
            <a:endParaRPr lang="en-US" sz="1600" dirty="0">
              <a:gradFill>
                <a:gsLst>
                  <a:gs pos="2917">
                    <a:schemeClr val="tx1"/>
                  </a:gs>
                  <a:gs pos="30000">
                    <a:schemeClr val="tx1"/>
                  </a:gs>
                </a:gsLst>
                <a:lin ang="5400000" scaled="0"/>
              </a:gradFill>
            </a:endParaRPr>
          </a:p>
          <a:p>
            <a:pPr marL="457200" indent="-457200" algn="l">
              <a:buAutoNum type="arabicPeriod"/>
            </a:pPr>
            <a:r>
              <a:rPr lang="en-US" sz="1600" b="1" dirty="0">
                <a:gradFill>
                  <a:gsLst>
                    <a:gs pos="2917">
                      <a:schemeClr val="tx1"/>
                    </a:gs>
                    <a:gs pos="30000">
                      <a:schemeClr val="tx1"/>
                    </a:gs>
                  </a:gsLst>
                  <a:lin ang="5400000" scaled="0"/>
                </a:gradFill>
              </a:rPr>
              <a:t>Connect to tables in Power BI (Power BI)</a:t>
            </a:r>
          </a:p>
          <a:p>
            <a:endParaRPr lang="en-US" sz="16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75433AEE-F4E5-494B-ADD2-BEA8C9D9EE93}"/>
              </a:ext>
            </a:extLst>
          </p:cNvPr>
          <p:cNvSpPr/>
          <p:nvPr/>
        </p:nvSpPr>
        <p:spPr bwMode="auto">
          <a:xfrm>
            <a:off x="2214054" y="2450457"/>
            <a:ext cx="1717402" cy="103076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672ADB41-E8D1-49BA-8A24-02A9BFDC5F65}"/>
              </a:ext>
            </a:extLst>
          </p:cNvPr>
          <p:cNvSpPr/>
          <p:nvPr/>
        </p:nvSpPr>
        <p:spPr bwMode="auto">
          <a:xfrm>
            <a:off x="4075987" y="2450457"/>
            <a:ext cx="1717402" cy="103076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F4A816B7-DC7D-49F2-A924-2F91610A11C0}"/>
              </a:ext>
            </a:extLst>
          </p:cNvPr>
          <p:cNvSpPr/>
          <p:nvPr/>
        </p:nvSpPr>
        <p:spPr bwMode="auto">
          <a:xfrm>
            <a:off x="347481" y="3605448"/>
            <a:ext cx="5450550" cy="103076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28166EA1-EC4E-446F-8BB5-88E6B696D4AD}"/>
              </a:ext>
            </a:extLst>
          </p:cNvPr>
          <p:cNvSpPr txBox="1"/>
          <p:nvPr/>
        </p:nvSpPr>
        <p:spPr>
          <a:xfrm>
            <a:off x="347481" y="6301975"/>
            <a:ext cx="11396179" cy="492443"/>
          </a:xfrm>
          <a:prstGeom prst="rect">
            <a:avLst/>
          </a:prstGeom>
          <a:noFill/>
        </p:spPr>
        <p:txBody>
          <a:bodyPr wrap="square" lIns="0" tIns="0" rIns="0" bIns="0" rtlCol="0">
            <a:spAutoFit/>
          </a:bodyPr>
          <a:lstStyle/>
          <a:p>
            <a:pPr algn="l"/>
            <a:r>
              <a:rPr lang="en-US" sz="1600" i="1" dirty="0">
                <a:gradFill>
                  <a:gsLst>
                    <a:gs pos="2917">
                      <a:schemeClr val="tx1"/>
                    </a:gs>
                    <a:gs pos="30000">
                      <a:schemeClr val="tx1"/>
                    </a:gs>
                  </a:gsLst>
                  <a:lin ang="5400000" scaled="0"/>
                </a:gradFill>
              </a:rPr>
              <a:t>*For each Postman request, we will first issue a GET request to access the existing skillset, index or indexer. Then we will issue PUT requests to update them</a:t>
            </a:r>
          </a:p>
        </p:txBody>
      </p:sp>
    </p:spTree>
    <p:extLst>
      <p:ext uri="{BB962C8B-B14F-4D97-AF65-F5344CB8AC3E}">
        <p14:creationId xmlns:p14="http://schemas.microsoft.com/office/powerpoint/2010/main" val="14362377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19B382-ABBE-457D-8C1A-58372267EF9C}"/>
              </a:ext>
            </a:extLst>
          </p:cNvPr>
          <p:cNvSpPr>
            <a:spLocks noGrp="1"/>
          </p:cNvSpPr>
          <p:nvPr>
            <p:ph type="title"/>
          </p:nvPr>
        </p:nvSpPr>
        <p:spPr>
          <a:xfrm>
            <a:off x="588263" y="421804"/>
            <a:ext cx="11018520" cy="553998"/>
          </a:xfrm>
        </p:spPr>
        <p:txBody>
          <a:bodyPr/>
          <a:lstStyle/>
          <a:p>
            <a:r>
              <a:rPr lang="en-US" b="0" dirty="0">
                <a:solidFill>
                  <a:schemeClr val="bg1"/>
                </a:solidFill>
              </a:rPr>
              <a:t>Azure Cognitive Search Resources</a:t>
            </a:r>
            <a:endParaRPr lang="en-US" dirty="0">
              <a:solidFill>
                <a:schemeClr val="bg1"/>
              </a:solidFill>
            </a:endParaRPr>
          </a:p>
        </p:txBody>
      </p:sp>
      <p:sp>
        <p:nvSpPr>
          <p:cNvPr id="3" name="TextBox 2">
            <a:extLst>
              <a:ext uri="{FF2B5EF4-FFF2-40B4-BE49-F238E27FC236}">
                <a16:creationId xmlns:a16="http://schemas.microsoft.com/office/drawing/2014/main" id="{7392427C-A1C9-4F2F-A564-6B026EF5471E}"/>
              </a:ext>
            </a:extLst>
          </p:cNvPr>
          <p:cNvSpPr txBox="1"/>
          <p:nvPr/>
        </p:nvSpPr>
        <p:spPr>
          <a:xfrm>
            <a:off x="657412" y="1377043"/>
            <a:ext cx="11018520" cy="430887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solidFill>
                  <a:schemeClr val="bg1"/>
                </a:solidFill>
              </a:rPr>
              <a:t>Tutorial for adding your custom entities: </a:t>
            </a:r>
            <a:r>
              <a:rPr lang="en-US" sz="2400" dirty="0">
                <a:hlinkClick r:id="rId3"/>
              </a:rPr>
              <a:t>https://github.com/balakreshnan/MilwaukeeTools/blob/master/TextAnalytics/customentity.md</a:t>
            </a:r>
            <a:endParaRPr lang="en-US" sz="2400" dirty="0"/>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Other Resources:</a:t>
            </a:r>
          </a:p>
          <a:p>
            <a:pPr marL="800083" lvl="1" indent="-342900">
              <a:buFont typeface="Arial" panose="020B0604020202020204" pitchFamily="34" charset="0"/>
              <a:buChar char="•"/>
            </a:pPr>
            <a:r>
              <a:rPr lang="en-US" sz="2000" dirty="0">
                <a:solidFill>
                  <a:schemeClr val="bg1"/>
                </a:solidFill>
              </a:rPr>
              <a:t>Create a knowledge store using REST and Postman: </a:t>
            </a:r>
            <a:r>
              <a:rPr lang="en-US" sz="2000" dirty="0">
                <a:solidFill>
                  <a:schemeClr val="bg1"/>
                </a:solidFill>
                <a:hlinkClick r:id="rId4"/>
              </a:rPr>
              <a:t>https://docs.microsoft.com/en-us/azure/search/knowledge-store-create-rest</a:t>
            </a:r>
            <a:endParaRPr lang="en-US" sz="2000" dirty="0">
              <a:solidFill>
                <a:schemeClr val="bg1"/>
              </a:solidFill>
            </a:endParaRPr>
          </a:p>
          <a:p>
            <a:pPr lvl="1"/>
            <a:endParaRPr lang="en-US" sz="2000" dirty="0">
              <a:solidFill>
                <a:schemeClr val="bg1"/>
              </a:solidFill>
            </a:endParaRPr>
          </a:p>
          <a:p>
            <a:pPr marL="800083" lvl="1" indent="-342900">
              <a:buFont typeface="Arial" panose="020B0604020202020204" pitchFamily="34" charset="0"/>
              <a:buChar char="•"/>
            </a:pPr>
            <a:r>
              <a:rPr lang="en-US" sz="2000" dirty="0">
                <a:solidFill>
                  <a:schemeClr val="bg1"/>
                </a:solidFill>
              </a:rPr>
              <a:t>Connect a knowledge store with Power BI: </a:t>
            </a:r>
            <a:r>
              <a:rPr lang="en-US" sz="2000" dirty="0">
                <a:solidFill>
                  <a:schemeClr val="bg1"/>
                </a:solidFill>
                <a:hlinkClick r:id="rId5"/>
              </a:rPr>
              <a:t>https://docs.microsoft.com/en-us/azure/search/knowledge-store-connect-power-bi</a:t>
            </a:r>
            <a:endParaRPr lang="en-US" sz="2000" dirty="0">
              <a:solidFill>
                <a:schemeClr val="bg1"/>
              </a:solidFill>
            </a:endParaRPr>
          </a:p>
          <a:p>
            <a:pPr lvl="1"/>
            <a:endParaRPr lang="en-US" sz="2000" dirty="0">
              <a:solidFill>
                <a:schemeClr val="bg1"/>
              </a:solidFill>
            </a:endParaRPr>
          </a:p>
          <a:p>
            <a:pPr marL="800083" lvl="1" indent="-342900">
              <a:buFont typeface="Arial" panose="020B0604020202020204" pitchFamily="34" charset="0"/>
              <a:buChar char="•"/>
            </a:pPr>
            <a:r>
              <a:rPr lang="en-US" sz="2000" dirty="0">
                <a:solidFill>
                  <a:schemeClr val="bg1"/>
                </a:solidFill>
              </a:rPr>
              <a:t>About the Custom Entity Skill: </a:t>
            </a:r>
            <a:r>
              <a:rPr lang="en-US" sz="2000" dirty="0">
                <a:hlinkClick r:id="rId6"/>
              </a:rPr>
              <a:t>https://docs.microsoft.com/en-us/azure/search/cognitive-search-skill-custom-entity-lookup</a:t>
            </a:r>
            <a:endParaRPr lang="en-US" sz="2000" dirty="0">
              <a:solidFill>
                <a:schemeClr val="bg1"/>
              </a:solidFill>
            </a:endParaRPr>
          </a:p>
        </p:txBody>
      </p:sp>
    </p:spTree>
    <p:extLst>
      <p:ext uri="{BB962C8B-B14F-4D97-AF65-F5344CB8AC3E}">
        <p14:creationId xmlns:p14="http://schemas.microsoft.com/office/powerpoint/2010/main" val="7766159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C9FB79DB-F07D-467F-A4DC-013D9D761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496" y="1714062"/>
            <a:ext cx="8019440" cy="37290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7224723-BB30-43AD-802E-3C5A615073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latin typeface="Segoe UI Semibold" panose="020B0702040204020203" pitchFamily="34" charset="0"/>
                <a:cs typeface="Segoe UI Semibold" panose="020B0702040204020203" pitchFamily="34" charset="0"/>
              </a:rPr>
              <a:t>Potential Architecture</a:t>
            </a:r>
          </a:p>
        </p:txBody>
      </p:sp>
    </p:spTree>
    <p:extLst>
      <p:ext uri="{BB962C8B-B14F-4D97-AF65-F5344CB8AC3E}">
        <p14:creationId xmlns:p14="http://schemas.microsoft.com/office/powerpoint/2010/main" val="3361714853"/>
      </p:ext>
    </p:extLst>
  </p:cSld>
  <p:clrMapOvr>
    <a:masterClrMapping/>
  </p:clrMapOvr>
  <p:transition>
    <p:fade/>
  </p:transition>
</p:sld>
</file>

<file path=ppt/theme/theme1.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10.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1_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9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4.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8.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5000A021259247A926B31AE28FAF53" ma:contentTypeVersion="8" ma:contentTypeDescription="Create a new document." ma:contentTypeScope="" ma:versionID="01f6ed1412f74ba375202eb64bbcade0">
  <xsd:schema xmlns:xsd="http://www.w3.org/2001/XMLSchema" xmlns:xs="http://www.w3.org/2001/XMLSchema" xmlns:p="http://schemas.microsoft.com/office/2006/metadata/properties" xmlns:ns3="4624e43e-0881-487b-8f82-fe6659772b8b" xmlns:ns4="2813b8de-df07-43a2-a5b9-9b4e8e867bc4" targetNamespace="http://schemas.microsoft.com/office/2006/metadata/properties" ma:root="true" ma:fieldsID="59b17f4188ab0da56521e7df7e11c197" ns3:_="" ns4:_="">
    <xsd:import namespace="4624e43e-0881-487b-8f82-fe6659772b8b"/>
    <xsd:import namespace="2813b8de-df07-43a2-a5b9-9b4e8e867b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24e43e-0881-487b-8f82-fe6659772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13b8de-df07-43a2-a5b9-9b4e8e867b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2813b8de-df07-43a2-a5b9-9b4e8e867bc4" xsi:nil="true"/>
  </documentManagement>
</p:properties>
</file>

<file path=customXml/itemProps1.xml><?xml version="1.0" encoding="utf-8"?>
<ds:datastoreItem xmlns:ds="http://schemas.openxmlformats.org/officeDocument/2006/customXml" ds:itemID="{583132C9-FD26-4A52-9EB0-F15B761573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24e43e-0881-487b-8f82-fe6659772b8b"/>
    <ds:schemaRef ds:uri="2813b8de-df07-43a2-a5b9-9b4e8e867b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AC9ED9-3C96-4BCE-A125-92512CF264A9}">
  <ds:schemaRefs>
    <ds:schemaRef ds:uri="http://schemas.microsoft.com/sharepoint/v3/contenttype/forms"/>
  </ds:schemaRefs>
</ds:datastoreItem>
</file>

<file path=customXml/itemProps3.xml><?xml version="1.0" encoding="utf-8"?>
<ds:datastoreItem xmlns:ds="http://schemas.openxmlformats.org/officeDocument/2006/customXml" ds:itemID="{B79FBF93-BC41-40CE-9EA9-2CA9AD998F69}">
  <ds:schemaRefs>
    <ds:schemaRef ds:uri="http://schemas.microsoft.com/office/2006/metadata/properties"/>
    <ds:schemaRef ds:uri="http://schemas.microsoft.com/office/infopath/2007/PartnerControls"/>
    <ds:schemaRef ds:uri="2813b8de-df07-43a2-a5b9-9b4e8e867bc4"/>
  </ds:schemaRefs>
</ds:datastoreItem>
</file>

<file path=docProps/app.xml><?xml version="1.0" encoding="utf-8"?>
<Properties xmlns="http://schemas.openxmlformats.org/officeDocument/2006/extended-properties" xmlns:vt="http://schemas.openxmlformats.org/officeDocument/2006/docPropsVTypes">
  <Template/>
  <TotalTime>0</TotalTime>
  <Words>344</Words>
  <Application>Microsoft Office PowerPoint</Application>
  <PresentationFormat>Widescreen</PresentationFormat>
  <Paragraphs>48</Paragraphs>
  <Slides>6</Slides>
  <Notes>2</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6</vt:i4>
      </vt:variant>
    </vt:vector>
  </HeadingPairs>
  <TitlesOfParts>
    <vt:vector size="25" baseType="lpstr">
      <vt:lpstr>Segoe UI Semibold</vt:lpstr>
      <vt:lpstr>Segoe UI Light</vt:lpstr>
      <vt:lpstr>Consolas</vt:lpstr>
      <vt:lpstr>Segoe UI</vt:lpstr>
      <vt:lpstr>Segoe UI Semilight</vt:lpstr>
      <vt:lpstr>Wingdings</vt:lpstr>
      <vt:lpstr>Arial</vt:lpstr>
      <vt:lpstr>Calibri</vt:lpstr>
      <vt:lpstr>5-50195_Microsoft_Build_Template</vt:lpstr>
      <vt:lpstr>9_WHITE TEMPLATE</vt:lpstr>
      <vt:lpstr>COLOR TEMPLATE</vt:lpstr>
      <vt:lpstr>4_WHITE TEMPLATE</vt:lpstr>
      <vt:lpstr>5_WHITE TEMPLATE</vt:lpstr>
      <vt:lpstr>3_WHITE TEMPLATE</vt:lpstr>
      <vt:lpstr>2018 Architect Boot Camp</vt:lpstr>
      <vt:lpstr>1_Build 2019 Black</vt:lpstr>
      <vt:lpstr>1_WHITE TEMPLATE</vt:lpstr>
      <vt:lpstr>2_WHITE TEMPLATE</vt:lpstr>
      <vt:lpstr>1_Dynamics 365</vt:lpstr>
      <vt:lpstr>Adding Custom Entities to Azure Cognitive Search</vt:lpstr>
      <vt:lpstr>Search Terms added to Skillset</vt:lpstr>
      <vt:lpstr>PowerPoint Presentation</vt:lpstr>
      <vt:lpstr>PowerPoint Presentation</vt:lpstr>
      <vt:lpstr>Azure Cognitive Search 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Mining Technical deck</dc:title>
  <dc:subject/>
  <dc:creator/>
  <cp:keywords>Azure Search;  Knowledge Mining</cp:keywords>
  <dc:description/>
  <cp:lastModifiedBy/>
  <cp:revision>1</cp:revision>
  <dcterms:created xsi:type="dcterms:W3CDTF">2019-05-17T00:17:39Z</dcterms:created>
  <dcterms:modified xsi:type="dcterms:W3CDTF">2020-08-06T13:25:15Z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1568;#Azure Search|6a6df03f-83c4-4d0d-a215-7c6966c5d05c;#3301;#Knowledge Mining|11111111-1111-1111-1111-111111111111</vt:lpwstr>
  </property>
  <property fmtid="{D5CDD505-2E9C-101B-9397-08002B2CF9AE}" pid="3" name="NewsType">
    <vt:lpwstr/>
  </property>
  <property fmtid="{D5CDD505-2E9C-101B-9397-08002B2CF9AE}" pid="4" name="_dlc_policyId">
    <vt:lpwstr>0x0101000E4CB7077FEE4FF7AE86D4A500EEC780030016C849C62B10EB41ACA8C7EEDEF40BB20099ECF64382448D48A56095091C66B1A9|-661092312</vt:lpwstr>
  </property>
  <property fmtid="{D5CDD505-2E9C-101B-9397-08002B2CF9AE}" pid="5" name="Region">
    <vt:lpwstr/>
  </property>
  <property fmtid="{D5CDD505-2E9C-101B-9397-08002B2CF9AE}" pid="6" name="Confidentiality">
    <vt:lpwstr>14;#customer ready|8986c41d-21c5-4f8f-8a12-ea4625b46858</vt:lpwstr>
  </property>
  <property fmtid="{D5CDD505-2E9C-101B-9397-08002B2CF9AE}" pid="7" name="MSIP_Label_f42aa342-8706-4288-bd11-ebb85995028c_Enabled">
    <vt:lpwstr>True</vt:lpwstr>
  </property>
  <property fmtid="{D5CDD505-2E9C-101B-9397-08002B2CF9AE}" pid="8" name="ItemType">
    <vt:lpwstr>1975;#checklists|cdc11282-7b54-4f27-8efc-d0abec78257b;#435;#technical presentations|83a894cf-702b-47fc-aba5-41bd10dc1e75</vt:lpwstr>
  </property>
  <property fmtid="{D5CDD505-2E9C-101B-9397-08002B2CF9AE}" pid="9" name="ContentTypeId">
    <vt:lpwstr>0x010100635000A021259247A926B31AE28FAF53</vt:lpwstr>
  </property>
  <property fmtid="{D5CDD505-2E9C-101B-9397-08002B2CF9AE}" pid="10" name="MSProducts">
    <vt:lpwstr/>
  </property>
  <property fmtid="{D5CDD505-2E9C-101B-9397-08002B2CF9AE}" pid="11" name="Industries">
    <vt:lpwstr/>
  </property>
  <property fmtid="{D5CDD505-2E9C-101B-9397-08002B2CF9AE}" pid="12" name="Audience">
    <vt:lpwstr/>
  </property>
  <property fmtid="{D5CDD505-2E9C-101B-9397-08002B2CF9AE}" pid="13" name="ExperienceContentType">
    <vt:lpwstr/>
  </property>
  <property fmtid="{D5CDD505-2E9C-101B-9397-08002B2CF9AE}" pid="14" name="Competitors">
    <vt:lpwstr/>
  </property>
  <property fmtid="{D5CDD505-2E9C-101B-9397-08002B2CF9AE}" pid="15" name="SMSGDomain">
    <vt:lpwstr>1628;#Gear Up|5bd03d8b-c198-4367-bd72-be9dad12d703;#21;#Intelligent Cloud|adc2fe87-c79a-4ded-a449-3f86b954069d;#2553;#ICB PST Domain|f7f86ece-0ca0-48d7-99cb-d6c97e732478</vt:lpwstr>
  </property>
  <property fmtid="{D5CDD505-2E9C-101B-9397-08002B2CF9AE}" pid="16" name="MSIP_Label_f42aa342-8706-4288-bd11-ebb85995028c_SetDate">
    <vt:lpwstr>2017-08-29T14:27:20.8568347-07:00</vt:lpwstr>
  </property>
  <property fmtid="{D5CDD505-2E9C-101B-9397-08002B2CF9AE}" pid="17" name="BusinessArchitecture">
    <vt:lpwstr>2325;#Data and AI|60d86926-9fc6-4873-ad19-e15bf82160d7;#2559;#artificial intelligence|11fa0c26-d93f-4fa8-9b81-cf60b8e62d0c</vt:lpwstr>
  </property>
  <property fmtid="{D5CDD505-2E9C-101B-9397-08002B2CF9AE}" pid="18" name="Products">
    <vt:lpwstr>780;#Azure technologies|8bd4bfc2-b1c5-44e2-9165-9255aba99e0e</vt:lpwstr>
  </property>
  <property fmtid="{D5CDD505-2E9C-101B-9397-08002B2CF9AE}" pid="19" name="MSIP_Label_f42aa342-8706-4288-bd11-ebb85995028c_SiteId">
    <vt:lpwstr>72f988bf-86f1-41af-91ab-2d7cd011db47</vt:lpwstr>
  </property>
  <property fmtid="{D5CDD505-2E9C-101B-9397-08002B2CF9AE}" pid="20" name="MSIP_Label_f42aa342-8706-4288-bd11-ebb85995028c_Name">
    <vt:lpwstr>General</vt:lpwstr>
  </property>
  <property fmtid="{D5CDD505-2E9C-101B-9397-08002B2CF9AE}" pid="21" name="MSIP_Label_f42aa342-8706-4288-bd11-ebb85995028c_Extended_MSFT_Method">
    <vt:lpwstr>Automatic</vt:lpwstr>
  </property>
  <property fmtid="{D5CDD505-2E9C-101B-9397-08002B2CF9AE}" pid="22" name="l6f004f21209409da86a713c0f24627d">
    <vt:lpwstr/>
  </property>
  <property fmtid="{D5CDD505-2E9C-101B-9397-08002B2CF9AE}" pid="23" name="MSProductsTaxHTField0">
    <vt:lpwstr/>
  </property>
  <property fmtid="{D5CDD505-2E9C-101B-9397-08002B2CF9AE}" pid="24" name="MSIP_Label_f42aa342-8706-4288-bd11-ebb85995028c_Owner">
    <vt:lpwstr>maryfj@microsoft.com</vt:lpwstr>
  </property>
  <property fmtid="{D5CDD505-2E9C-101B-9397-08002B2CF9AE}" pid="25" name="e8080b0481964c759b2c36ae49591b31">
    <vt:lpwstr/>
  </property>
  <property fmtid="{D5CDD505-2E9C-101B-9397-08002B2CF9AE}" pid="26" name="_docset_NoMedatataSyncRequired">
    <vt:lpwstr>False</vt:lpwstr>
  </property>
  <property fmtid="{D5CDD505-2E9C-101B-9397-08002B2CF9AE}" pid="27" name="TechnicalLevel">
    <vt:lpwstr>3068;#300 (advanced)|6a5f978f-2506-442d-86c2-7f294468d8c9</vt:lpwstr>
  </property>
  <property fmtid="{D5CDD505-2E9C-101B-9397-08002B2CF9AE}" pid="28" name="IsMyDocuments">
    <vt:bool>true</vt:bool>
  </property>
  <property fmtid="{D5CDD505-2E9C-101B-9397-08002B2CF9AE}" pid="29" name="Audience1">
    <vt:lpwstr/>
  </property>
  <property fmtid="{D5CDD505-2E9C-101B-9397-08002B2CF9AE}" pid="30" name="Audiences">
    <vt:lpwstr/>
  </property>
  <property fmtid="{D5CDD505-2E9C-101B-9397-08002B2CF9AE}" pid="31" name="SMSG Items">
    <vt:lpwstr>3091;#documents|e037ed84-7d8e-4cbb-9c8f-61e80301a44f</vt:lpwstr>
  </property>
  <property fmtid="{D5CDD505-2E9C-101B-9397-08002B2CF9AE}" pid="32" name="Sensitivity">
    <vt:lpwstr>General</vt:lpwstr>
  </property>
  <property fmtid="{D5CDD505-2E9C-101B-9397-08002B2CF9AE}" pid="33" name="ldac8aee9d1f469e8cd8c3f8d6a615f2">
    <vt:lpwstr/>
  </property>
  <property fmtid="{D5CDD505-2E9C-101B-9397-08002B2CF9AE}" pid="34" name="Solution Areas">
    <vt:lpwstr>3097;#Data and AI|60d86926-9fc6-4873-ad19-e15bf82160d7</vt:lpwstr>
  </property>
  <property fmtid="{D5CDD505-2E9C-101B-9397-08002B2CF9AE}" pid="35" name="EmployeeRole">
    <vt:lpwstr/>
  </property>
  <property fmtid="{D5CDD505-2E9C-101B-9397-08002B2CF9AE}" pid="36" name="MSIP_Label_f42aa342-8706-4288-bd11-ebb85995028c_Ref">
    <vt:lpwstr>https://api.informationprotection.azure.com/api/72f988bf-86f1-41af-91ab-2d7cd011db47</vt:lpwstr>
  </property>
  <property fmtid="{D5CDD505-2E9C-101B-9397-08002B2CF9AE}" pid="37" name="Event Name">
    <vt:lpwstr>45;#Build|58542b36-5bf5-46a6-a53f-a41fb7a73785</vt:lpwstr>
  </property>
  <property fmtid="{D5CDD505-2E9C-101B-9397-08002B2CF9AE}" pid="38" name="NewsTopic">
    <vt:lpwstr/>
  </property>
  <property fmtid="{D5CDD505-2E9C-101B-9397-08002B2CF9AE}" pid="39" name="SharedWithUsers">
    <vt:lpwstr>208970;#James Robertson;#196019;#Rudy Plissonneau</vt:lpwstr>
  </property>
  <property fmtid="{D5CDD505-2E9C-101B-9397-08002B2CF9AE}" pid="40" name="Product">
    <vt:lpwstr/>
  </property>
  <property fmtid="{D5CDD505-2E9C-101B-9397-08002B2CF9AE}" pid="41" name="Event Location">
    <vt:lpwstr>19;#Seattle|54f46ed2-c77e-4a59-b182-a4171fdb0d11</vt:lpwstr>
  </property>
  <property fmtid="{D5CDD505-2E9C-101B-9397-08002B2CF9AE}" pid="42" name="Roles">
    <vt:lpwstr/>
  </property>
  <property fmtid="{D5CDD505-2E9C-101B-9397-08002B2CF9AE}" pid="43" name="Event1">
    <vt:lpwstr>622;#Unassigned|2c8af875-f38a-40b8-a0a9-056aed3fc8c0</vt:lpwstr>
  </property>
  <property fmtid="{D5CDD505-2E9C-101B-9397-08002B2CF9AE}" pid="4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5" name="NewsSource">
    <vt:lpwstr/>
  </property>
  <property fmtid="{D5CDD505-2E9C-101B-9397-08002B2CF9AE}" pid="46" name="MSProfessions">
    <vt:lpwstr>3095;#Technical Sales|831f7989-43a4-4e48-852a-a5355978f47f</vt:lpwstr>
  </property>
  <property fmtid="{D5CDD505-2E9C-101B-9397-08002B2CF9AE}" pid="47" name="SMSGTags">
    <vt:lpwstr/>
  </property>
  <property fmtid="{D5CDD505-2E9C-101B-9397-08002B2CF9AE}" pid="48" name="_dlc_DocIdItemGuid">
    <vt:lpwstr>ea998956-4f68-437a-adc7-e7df2c27b20a</vt:lpwstr>
  </property>
  <property fmtid="{D5CDD505-2E9C-101B-9397-08002B2CF9AE}" pid="49" name="MSPhysicalGeography">
    <vt:lpwstr/>
  </property>
  <property fmtid="{D5CDD505-2E9C-101B-9397-08002B2CF9AE}" pid="50" name="Campaign">
    <vt:lpwstr/>
  </property>
  <property fmtid="{D5CDD505-2E9C-101B-9397-08002B2CF9AE}" pid="51" name="j3562c58ee414e028925bc902cfc01a1">
    <vt:lpwstr/>
  </property>
  <property fmtid="{D5CDD505-2E9C-101B-9397-08002B2CF9AE}" pid="52" name="EnterpriseDomainTags">
    <vt:lpwstr/>
  </property>
  <property fmtid="{D5CDD505-2E9C-101B-9397-08002B2CF9AE}" pid="53" name="la4444b61d19467597d63190b69ac227">
    <vt:lpwstr/>
  </property>
  <property fmtid="{D5CDD505-2E9C-101B-9397-08002B2CF9AE}" pid="54" name="ActivitiesAndPrograms">
    <vt:lpwstr/>
  </property>
  <property fmtid="{D5CDD505-2E9C-101B-9397-08002B2CF9AE}" pid="55" name="Segments">
    <vt:lpwstr/>
  </property>
  <property fmtid="{D5CDD505-2E9C-101B-9397-08002B2CF9AE}" pid="56" name="Partners">
    <vt:lpwstr/>
  </property>
  <property fmtid="{D5CDD505-2E9C-101B-9397-08002B2CF9AE}" pid="57" name="Groups">
    <vt:lpwstr>42;#Cloud + AI Marketing|4f75e184-e5aa-4234-a07f-b032d60df254</vt:lpwstr>
  </property>
  <property fmtid="{D5CDD505-2E9C-101B-9397-08002B2CF9AE}" pid="58" name="Topics">
    <vt:lpwstr>3300;#Fiscal Year 2020|12193490-5b39-4063-969e-443b39db58a0</vt:lpwstr>
  </property>
  <property fmtid="{D5CDD505-2E9C-101B-9397-08002B2CF9AE}" pid="59" name="Event Venue">
    <vt:lpwstr>20;#Washington State Convention and Trade Center|2ebf141d-f871-4cc9-bf08-f87f112ab464</vt:lpwstr>
  </property>
  <property fmtid="{D5CDD505-2E9C-101B-9397-08002B2CF9AE}" pid="60" name="Track">
    <vt:lpwstr/>
  </property>
  <property fmtid="{D5CDD505-2E9C-101B-9397-08002B2CF9AE}" pid="61" name="Languages">
    <vt:lpwstr/>
  </property>
  <property fmtid="{D5CDD505-2E9C-101B-9397-08002B2CF9AE}" pid="62" name="of67e5d4b76f4a9db8769983fda9cec0">
    <vt:lpwstr/>
  </property>
  <property fmtid="{D5CDD505-2E9C-101B-9397-08002B2CF9AE}" pid="63" name="MSIP_Label_f42aa342-8706-4288-bd11-ebb85995028c_Application">
    <vt:lpwstr>Microsoft Azure Information Protection</vt:lpwstr>
  </property>
  <property fmtid="{D5CDD505-2E9C-101B-9397-08002B2CF9AE}" pid="64" name="DomainNavigationLink">
    <vt:lpwstr/>
  </property>
</Properties>
</file>